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5" r:id="rId15"/>
    <p:sldId id="276" r:id="rId16"/>
    <p:sldId id="277" r:id="rId17"/>
    <p:sldId id="278" r:id="rId18"/>
    <p:sldId id="279" r:id="rId19"/>
    <p:sldId id="281" r:id="rId20"/>
    <p:sldId id="282" r:id="rId21"/>
    <p:sldId id="284" r:id="rId22"/>
    <p:sldId id="287" r:id="rId23"/>
    <p:sldId id="288" r:id="rId24"/>
    <p:sldId id="289" r:id="rId25"/>
    <p:sldId id="294" r:id="rId26"/>
    <p:sldId id="296" r:id="rId27"/>
    <p:sldId id="291" r:id="rId28"/>
    <p:sldId id="298" r:id="rId29"/>
    <p:sldId id="299" r:id="rId30"/>
    <p:sldId id="301" r:id="rId31"/>
    <p:sldId id="293" r:id="rId32"/>
    <p:sldId id="304" r:id="rId33"/>
    <p:sldId id="305" r:id="rId34"/>
    <p:sldId id="306" r:id="rId35"/>
    <p:sldId id="30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15"/>
    <p:restoredTop sz="94651"/>
  </p:normalViewPr>
  <p:slideViewPr>
    <p:cSldViewPr snapToGrid="0" snapToObjects="1">
      <p:cViewPr varScale="1">
        <p:scale>
          <a:sx n="148" d="100"/>
          <a:sy n="148" d="100"/>
        </p:scale>
        <p:origin x="7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BA1B-BAEA-7C4E-8E1A-2A1B169C6C19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7B08-23E1-C547-B209-051FC7D68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08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BA1B-BAEA-7C4E-8E1A-2A1B169C6C19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7B08-23E1-C547-B209-051FC7D68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55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BA1B-BAEA-7C4E-8E1A-2A1B169C6C19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7B08-23E1-C547-B209-051FC7D68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1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BA1B-BAEA-7C4E-8E1A-2A1B169C6C19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7B08-23E1-C547-B209-051FC7D68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7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BA1B-BAEA-7C4E-8E1A-2A1B169C6C19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7B08-23E1-C547-B209-051FC7D68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2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BA1B-BAEA-7C4E-8E1A-2A1B169C6C19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7B08-23E1-C547-B209-051FC7D68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66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BA1B-BAEA-7C4E-8E1A-2A1B169C6C19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7B08-23E1-C547-B209-051FC7D68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61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BA1B-BAEA-7C4E-8E1A-2A1B169C6C19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7B08-23E1-C547-B209-051FC7D68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5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BA1B-BAEA-7C4E-8E1A-2A1B169C6C19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7B08-23E1-C547-B209-051FC7D68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1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BA1B-BAEA-7C4E-8E1A-2A1B169C6C19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7B08-23E1-C547-B209-051FC7D68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5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9BA1B-BAEA-7C4E-8E1A-2A1B169C6C19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7B08-23E1-C547-B209-051FC7D68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1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9BA1B-BAEA-7C4E-8E1A-2A1B169C6C19}" type="datetimeFigureOut">
              <a:rPr lang="en-US" smtClean="0"/>
              <a:t>10/13/21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57B08-23E1-C547-B209-051FC7D68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103137"/>
          </a:xfrm>
        </p:spPr>
        <p:txBody>
          <a:bodyPr/>
          <a:lstStyle/>
          <a:p>
            <a:pPr algn="ctr"/>
            <a:r>
              <a:rPr lang="en-US" dirty="0" smtClean="0"/>
              <a:t>Pelvic vessels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DR </a:t>
            </a:r>
            <a:r>
              <a:rPr lang="en-US" sz="4400" dirty="0" err="1" smtClean="0"/>
              <a:t>Rezaeinead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9934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7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0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6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6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28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3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2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27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8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05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73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5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63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10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10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57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5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7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85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7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1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02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521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2563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827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135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8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6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9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4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6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4</Words>
  <Application>Microsoft Macintosh PowerPoint</Application>
  <PresentationFormat>Widescreen</PresentationFormat>
  <Paragraphs>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Pelvic vessels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mahroo_r@yahoo.com</dc:creator>
  <cp:lastModifiedBy>mahroo_r@yahoo.com</cp:lastModifiedBy>
  <cp:revision>9</cp:revision>
  <dcterms:created xsi:type="dcterms:W3CDTF">2021-10-10T02:52:57Z</dcterms:created>
  <dcterms:modified xsi:type="dcterms:W3CDTF">2021-10-13T03:15:59Z</dcterms:modified>
</cp:coreProperties>
</file>