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703" r:id="rId2"/>
    <p:sldMasterId id="2147483732" r:id="rId3"/>
    <p:sldMasterId id="2147483759" r:id="rId4"/>
  </p:sldMasterIdLst>
  <p:notesMasterIdLst>
    <p:notesMasterId r:id="rId75"/>
  </p:notesMasterIdLst>
  <p:sldIdLst>
    <p:sldId id="256" r:id="rId5"/>
    <p:sldId id="258" r:id="rId6"/>
    <p:sldId id="309" r:id="rId7"/>
    <p:sldId id="310" r:id="rId8"/>
    <p:sldId id="321" r:id="rId9"/>
    <p:sldId id="311" r:id="rId10"/>
    <p:sldId id="260" r:id="rId11"/>
    <p:sldId id="315" r:id="rId12"/>
    <p:sldId id="383" r:id="rId13"/>
    <p:sldId id="314" r:id="rId14"/>
    <p:sldId id="312" r:id="rId15"/>
    <p:sldId id="316" r:id="rId16"/>
    <p:sldId id="317" r:id="rId17"/>
    <p:sldId id="384" r:id="rId18"/>
    <p:sldId id="385" r:id="rId19"/>
    <p:sldId id="386" r:id="rId20"/>
    <p:sldId id="371" r:id="rId21"/>
    <p:sldId id="372" r:id="rId22"/>
    <p:sldId id="322" r:id="rId23"/>
    <p:sldId id="323" r:id="rId24"/>
    <p:sldId id="389" r:id="rId25"/>
    <p:sldId id="417" r:id="rId26"/>
    <p:sldId id="390" r:id="rId27"/>
    <p:sldId id="391" r:id="rId28"/>
    <p:sldId id="392" r:id="rId29"/>
    <p:sldId id="408" r:id="rId30"/>
    <p:sldId id="410" r:id="rId31"/>
    <p:sldId id="409" r:id="rId32"/>
    <p:sldId id="407" r:id="rId33"/>
    <p:sldId id="405" r:id="rId34"/>
    <p:sldId id="406" r:id="rId35"/>
    <p:sldId id="263" r:id="rId36"/>
    <p:sldId id="326" r:id="rId37"/>
    <p:sldId id="387" r:id="rId38"/>
    <p:sldId id="328" r:id="rId39"/>
    <p:sldId id="329" r:id="rId40"/>
    <p:sldId id="393" r:id="rId41"/>
    <p:sldId id="412" r:id="rId42"/>
    <p:sldId id="413" r:id="rId43"/>
    <p:sldId id="330" r:id="rId44"/>
    <p:sldId id="395" r:id="rId45"/>
    <p:sldId id="394" r:id="rId46"/>
    <p:sldId id="331" r:id="rId47"/>
    <p:sldId id="396" r:id="rId48"/>
    <p:sldId id="332" r:id="rId49"/>
    <p:sldId id="333" r:id="rId50"/>
    <p:sldId id="334" r:id="rId51"/>
    <p:sldId id="335" r:id="rId52"/>
    <p:sldId id="420" r:id="rId53"/>
    <p:sldId id="418" r:id="rId54"/>
    <p:sldId id="419" r:id="rId55"/>
    <p:sldId id="336" r:id="rId56"/>
    <p:sldId id="337" r:id="rId57"/>
    <p:sldId id="397" r:id="rId58"/>
    <p:sldId id="398" r:id="rId59"/>
    <p:sldId id="338" r:id="rId60"/>
    <p:sldId id="399" r:id="rId61"/>
    <p:sldId id="400" r:id="rId62"/>
    <p:sldId id="416" r:id="rId63"/>
    <p:sldId id="360" r:id="rId64"/>
    <p:sldId id="357" r:id="rId65"/>
    <p:sldId id="403" r:id="rId66"/>
    <p:sldId id="421" r:id="rId67"/>
    <p:sldId id="422" r:id="rId68"/>
    <p:sldId id="339" r:id="rId69"/>
    <p:sldId id="340" r:id="rId70"/>
    <p:sldId id="402" r:id="rId71"/>
    <p:sldId id="342" r:id="rId72"/>
    <p:sldId id="346" r:id="rId73"/>
    <p:sldId id="404" r:id="rId74"/>
  </p:sldIdLst>
  <p:sldSz cx="9144000" cy="5143500" type="screen16x9"/>
  <p:notesSz cx="6858000" cy="9144000"/>
  <p:embeddedFontLst>
    <p:embeddedFont>
      <p:font typeface="Impact" panose="020B0806030902050204" pitchFamily="34" charset="0"/>
      <p:regular r:id="rId76"/>
    </p:embeddedFont>
    <p:embeddedFont>
      <p:font typeface="Anton" panose="020B0604020202020204" charset="0"/>
      <p:regular r:id="rId77"/>
    </p:embeddedFont>
    <p:embeddedFont>
      <p:font typeface="Montserrat" panose="02000505000000020004" pitchFamily="2" charset="0"/>
      <p:regular r:id="rId78"/>
    </p:embeddedFont>
    <p:embeddedFont>
      <p:font typeface="Arial Black" panose="020B0A04020102020204" pitchFamily="34" charset="0"/>
      <p:bold r:id="rId79"/>
    </p:embeddedFont>
    <p:embeddedFont>
      <p:font typeface="Oswald" panose="02000503000000000000" pitchFamily="2" charset="0"/>
      <p:regular r:id="rId80"/>
      <p:bold r:id="rId81"/>
    </p:embeddedFont>
    <p:embeddedFont>
      <p:font typeface="Open Sans" panose="020B0604020202020204" charset="0"/>
      <p:regular r:id="rId82"/>
      <p:bold r:id="rId83"/>
      <p:italic r:id="rId84"/>
      <p:boldItalic r:id="rId85"/>
    </p:embeddedFont>
    <p:embeddedFont>
      <p:font typeface="Nunito" panose="020B0604020202020204" charset="0"/>
      <p:regular r:id="rId86"/>
      <p:bold r:id="rId87"/>
      <p:italic r:id="rId88"/>
      <p:boldItalic r:id="rId89"/>
    </p:embeddedFont>
    <p:embeddedFont>
      <p:font typeface="Poppins" panose="020B0604020202020204" charset="0"/>
      <p:regular r:id="rId90"/>
      <p:bold r:id="rId91"/>
      <p:italic r:id="rId92"/>
      <p:boldItalic r:id="rId93"/>
    </p:embeddedFont>
    <p:embeddedFont>
      <p:font typeface="Roboto" panose="020B0604020202020204"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178A"/>
    <a:srgbClr val="4BD7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BC8121B-34CD-4738-9E2D-E86343BC74E6}">
  <a:tblStyle styleId="{DBC8121B-34CD-4738-9E2D-E86343BC74E6}" styleName="Table_0">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C0A388B-D87A-4DB2-AA9A-6274670299F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9.fntdata"/><Relationship Id="rId89" Type="http://schemas.openxmlformats.org/officeDocument/2006/relationships/font" Target="fonts/font14.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font" Target="fonts/font4.fntdata"/><Relationship Id="rId5" Type="http://schemas.openxmlformats.org/officeDocument/2006/relationships/slide" Target="slides/slide1.xml"/><Relationship Id="rId90" Type="http://schemas.openxmlformats.org/officeDocument/2006/relationships/font" Target="fonts/font15.fntdata"/><Relationship Id="rId95" Type="http://schemas.openxmlformats.org/officeDocument/2006/relationships/font" Target="fonts/font20.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5.fntdata"/><Relationship Id="rId85" Type="http://schemas.openxmlformats.org/officeDocument/2006/relationships/font" Target="fonts/font10.fntdata"/><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font" Target="fonts/font13.fntdata"/><Relationship Id="rId91" Type="http://schemas.openxmlformats.org/officeDocument/2006/relationships/font" Target="fonts/font16.fntdata"/><Relationship Id="rId96"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1.fntdata"/><Relationship Id="rId97" Type="http://schemas.openxmlformats.org/officeDocument/2006/relationships/font" Target="fonts/font22.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2.fntdata"/><Relationship Id="rId61" Type="http://schemas.openxmlformats.org/officeDocument/2006/relationships/slide" Target="slides/slide57.xml"/><Relationship Id="rId82"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2.fntdata"/><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8.fntdata"/><Relationship Id="rId98" Type="http://schemas.openxmlformats.org/officeDocument/2006/relationships/presProps" Target="presProps.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7">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627711-2017-44E5-AF2D-47A82D93C731}" type="doc">
      <dgm:prSet loTypeId="urn:microsoft.com/office/officeart/2005/8/layout/orgChart1" loCatId="hierarchy" qsTypeId="urn:microsoft.com/office/officeart/2005/8/quickstyle/simple1" qsCatId="simple" csTypeId="urn:microsoft.com/office/officeart/2005/8/colors/accent1_1" csCatId="accent1" phldr="1"/>
      <dgm:spPr/>
      <dgm:t>
        <a:bodyPr/>
        <a:lstStyle/>
        <a:p>
          <a:pPr rtl="1"/>
          <a:endParaRPr lang="fa-IR"/>
        </a:p>
      </dgm:t>
    </dgm:pt>
    <dgm:pt modelId="{8DC53FC5-6207-4317-B911-CC3A2D89B415}">
      <dgm:prSet phldrT="[Text]" custT="1">
        <dgm:style>
          <a:lnRef idx="1">
            <a:schemeClr val="accent3"/>
          </a:lnRef>
          <a:fillRef idx="2">
            <a:schemeClr val="accent3"/>
          </a:fillRef>
          <a:effectRef idx="1">
            <a:schemeClr val="accent3"/>
          </a:effectRef>
          <a:fontRef idx="minor">
            <a:schemeClr val="dk1"/>
          </a:fontRef>
        </dgm:style>
      </dgm:prSet>
      <dgm:spPr/>
      <dgm:t>
        <a:bodyPr/>
        <a:lstStyle/>
        <a:p>
          <a:pPr rtl="1"/>
          <a:r>
            <a:rPr lang="fa-IR" sz="2000" b="1" dirty="0" smtClean="0"/>
            <a:t>مواردی که نیاز به ارزیابی اورودینامیک ندارند</a:t>
          </a:r>
          <a:endParaRPr lang="fa-IR" sz="2000" b="1" dirty="0"/>
        </a:p>
      </dgm:t>
    </dgm:pt>
    <dgm:pt modelId="{010F75D9-7B92-4DC7-9542-CFCEFDFA4794}" type="parTrans" cxnId="{074E411B-32F8-4968-B51C-5793118DDB16}">
      <dgm:prSet/>
      <dgm:spPr/>
      <dgm:t>
        <a:bodyPr/>
        <a:lstStyle/>
        <a:p>
          <a:pPr rtl="1"/>
          <a:endParaRPr lang="fa-IR"/>
        </a:p>
      </dgm:t>
    </dgm:pt>
    <dgm:pt modelId="{0AA25108-E76A-4C92-B75D-46C7C901C4F0}" type="sibTrans" cxnId="{074E411B-32F8-4968-B51C-5793118DDB16}">
      <dgm:prSet/>
      <dgm:spPr/>
      <dgm:t>
        <a:bodyPr/>
        <a:lstStyle/>
        <a:p>
          <a:pPr rtl="1"/>
          <a:endParaRPr lang="fa-IR"/>
        </a:p>
      </dgm:t>
    </dgm:pt>
    <dgm:pt modelId="{49F9DC51-3189-4886-8E23-FFBA6EA9594C}" type="asst">
      <dgm:prSet phldrT="[Text]" custT="1">
        <dgm:style>
          <a:lnRef idx="1">
            <a:schemeClr val="accent3"/>
          </a:lnRef>
          <a:fillRef idx="2">
            <a:schemeClr val="accent3"/>
          </a:fillRef>
          <a:effectRef idx="1">
            <a:schemeClr val="accent3"/>
          </a:effectRef>
          <a:fontRef idx="minor">
            <a:schemeClr val="dk1"/>
          </a:fontRef>
        </dgm:style>
      </dgm:prSet>
      <dgm:spPr/>
      <dgm:t>
        <a:bodyPr/>
        <a:lstStyle/>
        <a:p>
          <a:pPr rtl="1"/>
          <a:r>
            <a:rPr lang="en-US" sz="2000" b="1" dirty="0" smtClean="0"/>
            <a:t>Uncomplicated SUI</a:t>
          </a:r>
          <a:endParaRPr lang="fa-IR" sz="2000" b="1" dirty="0"/>
        </a:p>
      </dgm:t>
    </dgm:pt>
    <dgm:pt modelId="{D931F0E6-FF07-4CAD-8C30-8EF50F157387}" type="parTrans" cxnId="{0F2B0AA4-2E0E-4D3A-8C1C-0B9350465F16}">
      <dgm:prSet/>
      <dgm:spPr/>
      <dgm:t>
        <a:bodyPr/>
        <a:lstStyle/>
        <a:p>
          <a:pPr rtl="1"/>
          <a:endParaRPr lang="fa-IR"/>
        </a:p>
      </dgm:t>
    </dgm:pt>
    <dgm:pt modelId="{6A5F1387-0743-4FC9-A579-2FDE67F4DF0C}" type="sibTrans" cxnId="{0F2B0AA4-2E0E-4D3A-8C1C-0B9350465F16}">
      <dgm:prSet/>
      <dgm:spPr/>
      <dgm:t>
        <a:bodyPr/>
        <a:lstStyle/>
        <a:p>
          <a:pPr rtl="1"/>
          <a:endParaRPr lang="fa-IR"/>
        </a:p>
      </dgm:t>
    </dgm:pt>
    <dgm:pt modelId="{24BF7B45-AE89-4EF2-9AD9-136E5F3EAED7}">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fa-IR" sz="1800" b="1" dirty="0" smtClean="0"/>
            <a:t>حجم باقیمانده ادرار کمتر از 150سی سی</a:t>
          </a:r>
          <a:endParaRPr lang="fa-IR" sz="1800" b="1" dirty="0"/>
        </a:p>
      </dgm:t>
    </dgm:pt>
    <dgm:pt modelId="{975926AF-3524-4898-8319-716D7DE40D10}" type="parTrans" cxnId="{471CDAC8-4516-4DFC-BBC3-7DF83C692B8D}">
      <dgm:prSet/>
      <dgm:spPr/>
      <dgm:t>
        <a:bodyPr/>
        <a:lstStyle/>
        <a:p>
          <a:pPr rtl="1"/>
          <a:endParaRPr lang="fa-IR"/>
        </a:p>
      </dgm:t>
    </dgm:pt>
    <dgm:pt modelId="{25016DAD-28B6-473B-8921-2EA180419B76}" type="sibTrans" cxnId="{471CDAC8-4516-4DFC-BBC3-7DF83C692B8D}">
      <dgm:prSet/>
      <dgm:spPr/>
      <dgm:t>
        <a:bodyPr/>
        <a:lstStyle/>
        <a:p>
          <a:pPr rtl="1"/>
          <a:endParaRPr lang="fa-IR"/>
        </a:p>
      </dgm:t>
    </dgm:pt>
    <dgm:pt modelId="{0C3BE50C-2C53-463B-89D7-214C8CCE15BB}">
      <dgm:prSet phldrT="[Text]" custT="1">
        <dgm:style>
          <a:lnRef idx="1">
            <a:schemeClr val="accent2"/>
          </a:lnRef>
          <a:fillRef idx="2">
            <a:schemeClr val="accent2"/>
          </a:fillRef>
          <a:effectRef idx="1">
            <a:schemeClr val="accent2"/>
          </a:effectRef>
          <a:fontRef idx="minor">
            <a:schemeClr val="dk1"/>
          </a:fontRef>
        </dgm:style>
      </dgm:prSet>
      <dgm:spPr/>
      <dgm:t>
        <a:bodyPr/>
        <a:lstStyle/>
        <a:p>
          <a:pPr rtl="1"/>
          <a:r>
            <a:rPr lang="fa-IR" sz="1800" b="1" dirty="0" smtClean="0"/>
            <a:t>داشتن هیپرموبیلیته مجرا</a:t>
          </a:r>
          <a:endParaRPr lang="fa-IR" sz="1800" b="1" dirty="0"/>
        </a:p>
      </dgm:t>
    </dgm:pt>
    <dgm:pt modelId="{C58CFD7F-F405-4081-A6A9-33310B1002C4}" type="parTrans" cxnId="{A8E73417-EC52-4150-A91D-25CD6436DD08}">
      <dgm:prSet/>
      <dgm:spPr/>
      <dgm:t>
        <a:bodyPr/>
        <a:lstStyle/>
        <a:p>
          <a:pPr rtl="1"/>
          <a:endParaRPr lang="fa-IR"/>
        </a:p>
      </dgm:t>
    </dgm:pt>
    <dgm:pt modelId="{6E9374F8-D585-4A40-989B-9B23D1B63598}" type="sibTrans" cxnId="{A8E73417-EC52-4150-A91D-25CD6436DD08}">
      <dgm:prSet/>
      <dgm:spPr/>
      <dgm:t>
        <a:bodyPr/>
        <a:lstStyle/>
        <a:p>
          <a:pPr rtl="1"/>
          <a:endParaRPr lang="fa-IR"/>
        </a:p>
      </dgm:t>
    </dgm:pt>
    <dgm:pt modelId="{DC86D260-3F91-47D8-A5FB-A13C7B131BC5}">
      <dgm:prSet phldrT="[Text]" custT="1">
        <dgm:style>
          <a:lnRef idx="1">
            <a:schemeClr val="accent2"/>
          </a:lnRef>
          <a:fillRef idx="2">
            <a:schemeClr val="accent2"/>
          </a:fillRef>
          <a:effectRef idx="1">
            <a:schemeClr val="accent2"/>
          </a:effectRef>
          <a:fontRef idx="minor">
            <a:schemeClr val="dk1"/>
          </a:fontRef>
        </dgm:style>
      </dgm:prSet>
      <dgm:spPr/>
      <dgm:t>
        <a:bodyPr/>
        <a:lstStyle/>
        <a:p>
          <a:pPr marL="0" marR="0" indent="0" defTabSz="914400" rtl="1" eaLnBrk="1" fontAlgn="auto" latinLnBrk="0" hangingPunct="1">
            <a:lnSpc>
              <a:spcPct val="100000"/>
            </a:lnSpc>
            <a:spcBef>
              <a:spcPts val="0"/>
            </a:spcBef>
            <a:spcAft>
              <a:spcPts val="0"/>
            </a:spcAft>
            <a:buClrTx/>
            <a:buSzTx/>
            <a:buFontTx/>
            <a:buNone/>
            <a:tabLst/>
            <a:defRPr/>
          </a:pPr>
          <a:r>
            <a:rPr lang="fa-IR" sz="1800" b="1" dirty="0" smtClean="0"/>
            <a:t> </a:t>
          </a:r>
          <a:r>
            <a:rPr lang="en-US" sz="1800" b="1" dirty="0" smtClean="0"/>
            <a:t>stage  </a:t>
          </a:r>
          <a:r>
            <a:rPr lang="fa-IR" sz="1800" b="1" dirty="0" smtClean="0"/>
            <a:t>پرولاپس کمتر از 2 </a:t>
          </a:r>
        </a:p>
        <a:p>
          <a:pPr defTabSz="800100" rtl="1">
            <a:lnSpc>
              <a:spcPct val="90000"/>
            </a:lnSpc>
            <a:spcBef>
              <a:spcPct val="0"/>
            </a:spcBef>
            <a:spcAft>
              <a:spcPct val="35000"/>
            </a:spcAft>
          </a:pPr>
          <a:endParaRPr lang="fa-IR" sz="1800" b="1" dirty="0"/>
        </a:p>
      </dgm:t>
    </dgm:pt>
    <dgm:pt modelId="{7C498629-0589-4052-A980-CF709145789E}" type="parTrans" cxnId="{BA2475EA-7396-42AA-828F-123E7665C18F}">
      <dgm:prSet/>
      <dgm:spPr/>
      <dgm:t>
        <a:bodyPr/>
        <a:lstStyle/>
        <a:p>
          <a:pPr rtl="1"/>
          <a:endParaRPr lang="fa-IR"/>
        </a:p>
      </dgm:t>
    </dgm:pt>
    <dgm:pt modelId="{2186AA9E-5704-49CE-BE54-54905DE8CD02}" type="sibTrans" cxnId="{BA2475EA-7396-42AA-828F-123E7665C18F}">
      <dgm:prSet/>
      <dgm:spPr/>
      <dgm:t>
        <a:bodyPr/>
        <a:lstStyle/>
        <a:p>
          <a:pPr rtl="1"/>
          <a:endParaRPr lang="fa-IR"/>
        </a:p>
      </dgm:t>
    </dgm:pt>
    <dgm:pt modelId="{9B701198-3A00-4A29-AAF1-2B45C7F27643}">
      <dgm:prSet custT="1">
        <dgm:style>
          <a:lnRef idx="1">
            <a:schemeClr val="accent2"/>
          </a:lnRef>
          <a:fillRef idx="2">
            <a:schemeClr val="accent2"/>
          </a:fillRef>
          <a:effectRef idx="1">
            <a:schemeClr val="accent2"/>
          </a:effectRef>
          <a:fontRef idx="minor">
            <a:schemeClr val="dk1"/>
          </a:fontRef>
        </dgm:style>
      </dgm:prSet>
      <dgm:spPr/>
      <dgm:t>
        <a:bodyPr/>
        <a:lstStyle/>
        <a:p>
          <a:pPr rtl="1"/>
          <a:r>
            <a:rPr lang="fa-IR" sz="1800" b="1" dirty="0" smtClean="0"/>
            <a:t>آزمایش ادرار نرمال</a:t>
          </a:r>
          <a:endParaRPr lang="fa-IR" sz="1800" b="1" dirty="0"/>
        </a:p>
      </dgm:t>
    </dgm:pt>
    <dgm:pt modelId="{16D2B0EE-B785-496E-A9AF-FC1ED973AC56}" type="parTrans" cxnId="{551E08F6-A2F4-4D0C-8E62-BD318F9F8AC1}">
      <dgm:prSet/>
      <dgm:spPr/>
      <dgm:t>
        <a:bodyPr/>
        <a:lstStyle/>
        <a:p>
          <a:pPr rtl="1"/>
          <a:endParaRPr lang="fa-IR"/>
        </a:p>
      </dgm:t>
    </dgm:pt>
    <dgm:pt modelId="{5347166A-B7D5-4B8B-89F4-CB4278756865}" type="sibTrans" cxnId="{551E08F6-A2F4-4D0C-8E62-BD318F9F8AC1}">
      <dgm:prSet/>
      <dgm:spPr/>
      <dgm:t>
        <a:bodyPr/>
        <a:lstStyle/>
        <a:p>
          <a:pPr rtl="1"/>
          <a:endParaRPr lang="fa-IR"/>
        </a:p>
      </dgm:t>
    </dgm:pt>
    <dgm:pt modelId="{1CB3AEC0-C006-48F2-9772-CD398C0D344A}">
      <dgm:prSet custT="1">
        <dgm:style>
          <a:lnRef idx="1">
            <a:schemeClr val="accent2"/>
          </a:lnRef>
          <a:fillRef idx="2">
            <a:schemeClr val="accent2"/>
          </a:fillRef>
          <a:effectRef idx="1">
            <a:schemeClr val="accent2"/>
          </a:effectRef>
          <a:fontRef idx="minor">
            <a:schemeClr val="dk1"/>
          </a:fontRef>
        </dgm:style>
      </dgm:prSet>
      <dgm:spPr/>
      <dgm:t>
        <a:bodyPr/>
        <a:lstStyle/>
        <a:p>
          <a:pPr rtl="1"/>
          <a:r>
            <a:rPr lang="fa-IR" sz="1800" b="1" dirty="0" smtClean="0"/>
            <a:t>تست سرفه مثبت (نشت ادراری مثبت)</a:t>
          </a:r>
          <a:endParaRPr lang="fa-IR" sz="1800" b="1" dirty="0"/>
        </a:p>
      </dgm:t>
    </dgm:pt>
    <dgm:pt modelId="{E3BE36A1-8A2E-4F94-881E-5C31C94C617A}" type="parTrans" cxnId="{B22DCC26-7127-47F3-89E7-9F3FB8EF1A85}">
      <dgm:prSet/>
      <dgm:spPr/>
      <dgm:t>
        <a:bodyPr/>
        <a:lstStyle/>
        <a:p>
          <a:pPr rtl="1"/>
          <a:endParaRPr lang="fa-IR"/>
        </a:p>
      </dgm:t>
    </dgm:pt>
    <dgm:pt modelId="{E04CD343-B23A-4866-9394-23AD29EE616C}" type="sibTrans" cxnId="{B22DCC26-7127-47F3-89E7-9F3FB8EF1A85}">
      <dgm:prSet/>
      <dgm:spPr/>
      <dgm:t>
        <a:bodyPr/>
        <a:lstStyle/>
        <a:p>
          <a:pPr rtl="1"/>
          <a:endParaRPr lang="fa-IR"/>
        </a:p>
      </dgm:t>
    </dgm:pt>
    <dgm:pt modelId="{021D61DD-B75C-471F-BE54-DE533C2FF311}">
      <dgm:prSet custT="1">
        <dgm:style>
          <a:lnRef idx="1">
            <a:schemeClr val="accent1"/>
          </a:lnRef>
          <a:fillRef idx="2">
            <a:schemeClr val="accent1"/>
          </a:fillRef>
          <a:effectRef idx="1">
            <a:schemeClr val="accent1"/>
          </a:effectRef>
          <a:fontRef idx="minor">
            <a:schemeClr val="dk1"/>
          </a:fontRef>
        </dgm:style>
      </dgm:prSet>
      <dgm:spPr/>
      <dgm:t>
        <a:bodyPr/>
        <a:lstStyle/>
        <a:p>
          <a:r>
            <a:rPr lang="fa-IR" sz="2800" b="1" dirty="0" smtClean="0"/>
            <a:t>ارزیابی اورودینامیک</a:t>
          </a:r>
          <a:endParaRPr lang="en-US" sz="2800" b="1" dirty="0"/>
        </a:p>
      </dgm:t>
    </dgm:pt>
    <dgm:pt modelId="{AD082C8A-63DA-4318-893F-56999B8C9ACC}" type="parTrans" cxnId="{EB8009E2-FC70-4A26-A617-1ED0AB38EBBC}">
      <dgm:prSet/>
      <dgm:spPr/>
      <dgm:t>
        <a:bodyPr/>
        <a:lstStyle/>
        <a:p>
          <a:endParaRPr lang="en-US"/>
        </a:p>
      </dgm:t>
    </dgm:pt>
    <dgm:pt modelId="{866D61AA-55A6-4715-8FBA-7A2B5AB6EB6E}" type="sibTrans" cxnId="{EB8009E2-FC70-4A26-A617-1ED0AB38EBBC}">
      <dgm:prSet/>
      <dgm:spPr/>
      <dgm:t>
        <a:bodyPr/>
        <a:lstStyle/>
        <a:p>
          <a:endParaRPr lang="en-US"/>
        </a:p>
      </dgm:t>
    </dgm:pt>
    <dgm:pt modelId="{D6085AA1-A85E-4E89-BEA9-571C16FA2848}" type="pres">
      <dgm:prSet presAssocID="{53627711-2017-44E5-AF2D-47A82D93C731}" presName="hierChild1" presStyleCnt="0">
        <dgm:presLayoutVars>
          <dgm:orgChart val="1"/>
          <dgm:chPref val="1"/>
          <dgm:dir/>
          <dgm:animOne val="branch"/>
          <dgm:animLvl val="lvl"/>
          <dgm:resizeHandles/>
        </dgm:presLayoutVars>
      </dgm:prSet>
      <dgm:spPr/>
      <dgm:t>
        <a:bodyPr/>
        <a:lstStyle/>
        <a:p>
          <a:endParaRPr lang="en-US"/>
        </a:p>
      </dgm:t>
    </dgm:pt>
    <dgm:pt modelId="{6FDBE7C1-B986-4BC8-93DC-788E8DF27655}" type="pres">
      <dgm:prSet presAssocID="{021D61DD-B75C-471F-BE54-DE533C2FF311}" presName="hierRoot1" presStyleCnt="0">
        <dgm:presLayoutVars>
          <dgm:hierBranch val="init"/>
        </dgm:presLayoutVars>
      </dgm:prSet>
      <dgm:spPr/>
    </dgm:pt>
    <dgm:pt modelId="{3CA5D159-CD10-4988-AECD-3DDE06709C95}" type="pres">
      <dgm:prSet presAssocID="{021D61DD-B75C-471F-BE54-DE533C2FF311}" presName="rootComposite1" presStyleCnt="0"/>
      <dgm:spPr/>
    </dgm:pt>
    <dgm:pt modelId="{BE5BFF51-1AFB-45C7-ACCB-A4D1B23FF15F}" type="pres">
      <dgm:prSet presAssocID="{021D61DD-B75C-471F-BE54-DE533C2FF311}" presName="rootText1" presStyleLbl="node0" presStyleIdx="0" presStyleCnt="1" custScaleX="542567" custLinFactNeighborX="60280" custLinFactNeighborY="-13085">
        <dgm:presLayoutVars>
          <dgm:chPref val="3"/>
        </dgm:presLayoutVars>
      </dgm:prSet>
      <dgm:spPr/>
      <dgm:t>
        <a:bodyPr/>
        <a:lstStyle/>
        <a:p>
          <a:pPr rtl="1"/>
          <a:endParaRPr lang="fa-IR"/>
        </a:p>
      </dgm:t>
    </dgm:pt>
    <dgm:pt modelId="{2AC45D12-38FD-4DE4-854E-5E8F707BF0B3}" type="pres">
      <dgm:prSet presAssocID="{021D61DD-B75C-471F-BE54-DE533C2FF311}" presName="rootConnector1" presStyleLbl="node1" presStyleIdx="0" presStyleCnt="0"/>
      <dgm:spPr/>
      <dgm:t>
        <a:bodyPr/>
        <a:lstStyle/>
        <a:p>
          <a:pPr rtl="1"/>
          <a:endParaRPr lang="fa-IR"/>
        </a:p>
      </dgm:t>
    </dgm:pt>
    <dgm:pt modelId="{FEB39C63-FBFA-4C99-B967-15089D9CC092}" type="pres">
      <dgm:prSet presAssocID="{021D61DD-B75C-471F-BE54-DE533C2FF311}" presName="hierChild2" presStyleCnt="0"/>
      <dgm:spPr/>
    </dgm:pt>
    <dgm:pt modelId="{E7CBB3AF-6184-4B58-9334-551E2A20AE8F}" type="pres">
      <dgm:prSet presAssocID="{010F75D9-7B92-4DC7-9542-CFCEFDFA4794}" presName="Name37" presStyleLbl="parChTrans1D2" presStyleIdx="0" presStyleCnt="1"/>
      <dgm:spPr/>
      <dgm:t>
        <a:bodyPr/>
        <a:lstStyle/>
        <a:p>
          <a:endParaRPr lang="en-US"/>
        </a:p>
      </dgm:t>
    </dgm:pt>
    <dgm:pt modelId="{A4E0650E-2A21-4522-A23C-2AD5293B5F19}" type="pres">
      <dgm:prSet presAssocID="{8DC53FC5-6207-4317-B911-CC3A2D89B415}" presName="hierRoot2" presStyleCnt="0">
        <dgm:presLayoutVars>
          <dgm:hierBranch val="init"/>
        </dgm:presLayoutVars>
      </dgm:prSet>
      <dgm:spPr/>
    </dgm:pt>
    <dgm:pt modelId="{3297A518-1E12-4BE9-932B-10B78413AF25}" type="pres">
      <dgm:prSet presAssocID="{8DC53FC5-6207-4317-B911-CC3A2D89B415}" presName="rootComposite" presStyleCnt="0"/>
      <dgm:spPr/>
    </dgm:pt>
    <dgm:pt modelId="{57F03DF1-A5DB-4D3A-8295-C024FB800017}" type="pres">
      <dgm:prSet presAssocID="{8DC53FC5-6207-4317-B911-CC3A2D89B415}" presName="rootText" presStyleLbl="node2" presStyleIdx="0" presStyleCnt="1" custScaleX="491115" custLinFactNeighborX="23781" custLinFactNeighborY="14603">
        <dgm:presLayoutVars>
          <dgm:chPref val="3"/>
        </dgm:presLayoutVars>
      </dgm:prSet>
      <dgm:spPr/>
      <dgm:t>
        <a:bodyPr/>
        <a:lstStyle/>
        <a:p>
          <a:endParaRPr lang="en-US"/>
        </a:p>
      </dgm:t>
    </dgm:pt>
    <dgm:pt modelId="{325B42CB-51D8-4B72-96A7-01A31EA868AE}" type="pres">
      <dgm:prSet presAssocID="{8DC53FC5-6207-4317-B911-CC3A2D89B415}" presName="rootConnector" presStyleLbl="node2" presStyleIdx="0" presStyleCnt="1"/>
      <dgm:spPr/>
      <dgm:t>
        <a:bodyPr/>
        <a:lstStyle/>
        <a:p>
          <a:endParaRPr lang="en-US"/>
        </a:p>
      </dgm:t>
    </dgm:pt>
    <dgm:pt modelId="{9512A718-65D7-4A80-81F1-6E0A178C167B}" type="pres">
      <dgm:prSet presAssocID="{8DC53FC5-6207-4317-B911-CC3A2D89B415}" presName="hierChild4" presStyleCnt="0"/>
      <dgm:spPr/>
    </dgm:pt>
    <dgm:pt modelId="{26094308-489A-4A58-8177-45AD88CA4082}" type="pres">
      <dgm:prSet presAssocID="{E3BE36A1-8A2E-4F94-881E-5C31C94C617A}" presName="Name37" presStyleLbl="parChTrans1D3" presStyleIdx="0" presStyleCnt="6"/>
      <dgm:spPr/>
      <dgm:t>
        <a:bodyPr/>
        <a:lstStyle/>
        <a:p>
          <a:endParaRPr lang="en-US"/>
        </a:p>
      </dgm:t>
    </dgm:pt>
    <dgm:pt modelId="{532FFBA0-1FF7-4B39-B18F-954E2FFAAAE7}" type="pres">
      <dgm:prSet presAssocID="{1CB3AEC0-C006-48F2-9772-CD398C0D344A}" presName="hierRoot2" presStyleCnt="0">
        <dgm:presLayoutVars>
          <dgm:hierBranch val="init"/>
        </dgm:presLayoutVars>
      </dgm:prSet>
      <dgm:spPr/>
    </dgm:pt>
    <dgm:pt modelId="{65233332-32C7-4849-B37E-B5FE1A2DB11E}" type="pres">
      <dgm:prSet presAssocID="{1CB3AEC0-C006-48F2-9772-CD398C0D344A}" presName="rootComposite" presStyleCnt="0"/>
      <dgm:spPr/>
    </dgm:pt>
    <dgm:pt modelId="{449560EE-D780-4363-A91D-DEAB989F87BE}" type="pres">
      <dgm:prSet presAssocID="{1CB3AEC0-C006-48F2-9772-CD398C0D344A}" presName="rootText" presStyleLbl="node3" presStyleIdx="0" presStyleCnt="5" custScaleX="435805" custLinFactNeighborX="1511" custLinFactNeighborY="-57286">
        <dgm:presLayoutVars>
          <dgm:chPref val="3"/>
        </dgm:presLayoutVars>
      </dgm:prSet>
      <dgm:spPr/>
      <dgm:t>
        <a:bodyPr/>
        <a:lstStyle/>
        <a:p>
          <a:endParaRPr lang="en-US"/>
        </a:p>
      </dgm:t>
    </dgm:pt>
    <dgm:pt modelId="{FAC3D0B4-35EE-483C-B1B4-622936926FFA}" type="pres">
      <dgm:prSet presAssocID="{1CB3AEC0-C006-48F2-9772-CD398C0D344A}" presName="rootConnector" presStyleLbl="node3" presStyleIdx="0" presStyleCnt="5"/>
      <dgm:spPr/>
      <dgm:t>
        <a:bodyPr/>
        <a:lstStyle/>
        <a:p>
          <a:endParaRPr lang="en-US"/>
        </a:p>
      </dgm:t>
    </dgm:pt>
    <dgm:pt modelId="{E9472404-3FE4-452E-8EA5-511557161AFA}" type="pres">
      <dgm:prSet presAssocID="{1CB3AEC0-C006-48F2-9772-CD398C0D344A}" presName="hierChild4" presStyleCnt="0"/>
      <dgm:spPr/>
    </dgm:pt>
    <dgm:pt modelId="{F5C012F9-EE22-4AEB-8AFE-991606F4E931}" type="pres">
      <dgm:prSet presAssocID="{1CB3AEC0-C006-48F2-9772-CD398C0D344A}" presName="hierChild5" presStyleCnt="0"/>
      <dgm:spPr/>
    </dgm:pt>
    <dgm:pt modelId="{686D77BD-1BEE-44A7-A79D-BEAAEE9BE8E1}" type="pres">
      <dgm:prSet presAssocID="{16D2B0EE-B785-496E-A9AF-FC1ED973AC56}" presName="Name37" presStyleLbl="parChTrans1D3" presStyleIdx="1" presStyleCnt="6"/>
      <dgm:spPr/>
      <dgm:t>
        <a:bodyPr/>
        <a:lstStyle/>
        <a:p>
          <a:endParaRPr lang="en-US"/>
        </a:p>
      </dgm:t>
    </dgm:pt>
    <dgm:pt modelId="{1A3CC243-575B-4303-957B-BF1A3AA4FBC0}" type="pres">
      <dgm:prSet presAssocID="{9B701198-3A00-4A29-AAF1-2B45C7F27643}" presName="hierRoot2" presStyleCnt="0">
        <dgm:presLayoutVars>
          <dgm:hierBranch val="init"/>
        </dgm:presLayoutVars>
      </dgm:prSet>
      <dgm:spPr/>
    </dgm:pt>
    <dgm:pt modelId="{2B1F92E0-3A38-4E8E-9B31-954033F93F85}" type="pres">
      <dgm:prSet presAssocID="{9B701198-3A00-4A29-AAF1-2B45C7F27643}" presName="rootComposite" presStyleCnt="0"/>
      <dgm:spPr/>
    </dgm:pt>
    <dgm:pt modelId="{1A2769C6-E812-49A1-9751-B78C825009EB}" type="pres">
      <dgm:prSet presAssocID="{9B701198-3A00-4A29-AAF1-2B45C7F27643}" presName="rootText" presStyleLbl="node3" presStyleIdx="1" presStyleCnt="5" custScaleX="217308" custLinFactNeighborX="8581" custLinFactNeighborY="-86161">
        <dgm:presLayoutVars>
          <dgm:chPref val="3"/>
        </dgm:presLayoutVars>
      </dgm:prSet>
      <dgm:spPr/>
      <dgm:t>
        <a:bodyPr/>
        <a:lstStyle/>
        <a:p>
          <a:endParaRPr lang="en-US"/>
        </a:p>
      </dgm:t>
    </dgm:pt>
    <dgm:pt modelId="{1AF8E0E0-177A-4DF1-A796-BDF1FFE3BAB3}" type="pres">
      <dgm:prSet presAssocID="{9B701198-3A00-4A29-AAF1-2B45C7F27643}" presName="rootConnector" presStyleLbl="node3" presStyleIdx="1" presStyleCnt="5"/>
      <dgm:spPr/>
      <dgm:t>
        <a:bodyPr/>
        <a:lstStyle/>
        <a:p>
          <a:endParaRPr lang="en-US"/>
        </a:p>
      </dgm:t>
    </dgm:pt>
    <dgm:pt modelId="{38468AE6-7D98-432E-8F0E-C1B4F92995F1}" type="pres">
      <dgm:prSet presAssocID="{9B701198-3A00-4A29-AAF1-2B45C7F27643}" presName="hierChild4" presStyleCnt="0"/>
      <dgm:spPr/>
    </dgm:pt>
    <dgm:pt modelId="{9595E703-6A7F-4C84-9C20-741A6924B695}" type="pres">
      <dgm:prSet presAssocID="{9B701198-3A00-4A29-AAF1-2B45C7F27643}" presName="hierChild5" presStyleCnt="0"/>
      <dgm:spPr/>
    </dgm:pt>
    <dgm:pt modelId="{5C266855-6C42-42A4-92A3-F29B73CE5230}" type="pres">
      <dgm:prSet presAssocID="{975926AF-3524-4898-8319-716D7DE40D10}" presName="Name37" presStyleLbl="parChTrans1D3" presStyleIdx="2" presStyleCnt="6"/>
      <dgm:spPr/>
      <dgm:t>
        <a:bodyPr/>
        <a:lstStyle/>
        <a:p>
          <a:endParaRPr lang="en-US"/>
        </a:p>
      </dgm:t>
    </dgm:pt>
    <dgm:pt modelId="{90F17F60-D9E0-4734-B469-6D1479A80801}" type="pres">
      <dgm:prSet presAssocID="{24BF7B45-AE89-4EF2-9AD9-136E5F3EAED7}" presName="hierRoot2" presStyleCnt="0">
        <dgm:presLayoutVars>
          <dgm:hierBranch val="init"/>
        </dgm:presLayoutVars>
      </dgm:prSet>
      <dgm:spPr/>
    </dgm:pt>
    <dgm:pt modelId="{DA60147C-A329-4194-A42B-C344EDCC2677}" type="pres">
      <dgm:prSet presAssocID="{24BF7B45-AE89-4EF2-9AD9-136E5F3EAED7}" presName="rootComposite" presStyleCnt="0"/>
      <dgm:spPr/>
    </dgm:pt>
    <dgm:pt modelId="{9651FA20-28EC-49CE-A5A5-0EBA3CB643C4}" type="pres">
      <dgm:prSet presAssocID="{24BF7B45-AE89-4EF2-9AD9-136E5F3EAED7}" presName="rootText" presStyleLbl="node3" presStyleIdx="2" presStyleCnt="5" custScaleX="411242" custLinFactNeighborX="8581" custLinFactNeighborY="-72613">
        <dgm:presLayoutVars>
          <dgm:chPref val="3"/>
        </dgm:presLayoutVars>
      </dgm:prSet>
      <dgm:spPr/>
      <dgm:t>
        <a:bodyPr/>
        <a:lstStyle/>
        <a:p>
          <a:endParaRPr lang="en-US"/>
        </a:p>
      </dgm:t>
    </dgm:pt>
    <dgm:pt modelId="{28FC72B6-FBDB-46BD-BF6C-523A34567874}" type="pres">
      <dgm:prSet presAssocID="{24BF7B45-AE89-4EF2-9AD9-136E5F3EAED7}" presName="rootConnector" presStyleLbl="node3" presStyleIdx="2" presStyleCnt="5"/>
      <dgm:spPr/>
      <dgm:t>
        <a:bodyPr/>
        <a:lstStyle/>
        <a:p>
          <a:endParaRPr lang="en-US"/>
        </a:p>
      </dgm:t>
    </dgm:pt>
    <dgm:pt modelId="{8FE804F0-4F57-4966-B0F3-6AE1060D7025}" type="pres">
      <dgm:prSet presAssocID="{24BF7B45-AE89-4EF2-9AD9-136E5F3EAED7}" presName="hierChild4" presStyleCnt="0"/>
      <dgm:spPr/>
    </dgm:pt>
    <dgm:pt modelId="{8DAA15DD-6D03-4156-84EB-5FB086D95CB5}" type="pres">
      <dgm:prSet presAssocID="{24BF7B45-AE89-4EF2-9AD9-136E5F3EAED7}" presName="hierChild5" presStyleCnt="0"/>
      <dgm:spPr/>
    </dgm:pt>
    <dgm:pt modelId="{820FFD97-5DE8-474F-AA6B-B8DA26271CEF}" type="pres">
      <dgm:prSet presAssocID="{C58CFD7F-F405-4081-A6A9-33310B1002C4}" presName="Name37" presStyleLbl="parChTrans1D3" presStyleIdx="3" presStyleCnt="6"/>
      <dgm:spPr/>
      <dgm:t>
        <a:bodyPr/>
        <a:lstStyle/>
        <a:p>
          <a:endParaRPr lang="en-US"/>
        </a:p>
      </dgm:t>
    </dgm:pt>
    <dgm:pt modelId="{77E00BD4-A7CE-46A1-842F-08C1E86967EB}" type="pres">
      <dgm:prSet presAssocID="{0C3BE50C-2C53-463B-89D7-214C8CCE15BB}" presName="hierRoot2" presStyleCnt="0">
        <dgm:presLayoutVars>
          <dgm:hierBranch val="init"/>
        </dgm:presLayoutVars>
      </dgm:prSet>
      <dgm:spPr/>
    </dgm:pt>
    <dgm:pt modelId="{F62E3909-A258-487A-9556-5651B87C7848}" type="pres">
      <dgm:prSet presAssocID="{0C3BE50C-2C53-463B-89D7-214C8CCE15BB}" presName="rootComposite" presStyleCnt="0"/>
      <dgm:spPr/>
    </dgm:pt>
    <dgm:pt modelId="{8FCC43E9-34F6-4749-9449-CD697C0FD09A}" type="pres">
      <dgm:prSet presAssocID="{0C3BE50C-2C53-463B-89D7-214C8CCE15BB}" presName="rootText" presStyleLbl="node3" presStyleIdx="3" presStyleCnt="5" custScaleX="211937" custLinFactY="-1488" custLinFactNeighborX="8581" custLinFactNeighborY="-100000">
        <dgm:presLayoutVars>
          <dgm:chPref val="3"/>
        </dgm:presLayoutVars>
      </dgm:prSet>
      <dgm:spPr/>
      <dgm:t>
        <a:bodyPr/>
        <a:lstStyle/>
        <a:p>
          <a:endParaRPr lang="en-US"/>
        </a:p>
      </dgm:t>
    </dgm:pt>
    <dgm:pt modelId="{36987742-AF5E-46B9-A3F3-D20E8A6B7F4A}" type="pres">
      <dgm:prSet presAssocID="{0C3BE50C-2C53-463B-89D7-214C8CCE15BB}" presName="rootConnector" presStyleLbl="node3" presStyleIdx="3" presStyleCnt="5"/>
      <dgm:spPr/>
      <dgm:t>
        <a:bodyPr/>
        <a:lstStyle/>
        <a:p>
          <a:endParaRPr lang="en-US"/>
        </a:p>
      </dgm:t>
    </dgm:pt>
    <dgm:pt modelId="{07C4BEFE-3A7F-48D3-8A44-FF1B57B757AE}" type="pres">
      <dgm:prSet presAssocID="{0C3BE50C-2C53-463B-89D7-214C8CCE15BB}" presName="hierChild4" presStyleCnt="0"/>
      <dgm:spPr/>
    </dgm:pt>
    <dgm:pt modelId="{51AA63D7-7DBB-46AE-9E42-CAFC6881B417}" type="pres">
      <dgm:prSet presAssocID="{0C3BE50C-2C53-463B-89D7-214C8CCE15BB}" presName="hierChild5" presStyleCnt="0"/>
      <dgm:spPr/>
    </dgm:pt>
    <dgm:pt modelId="{421FFB11-966F-477A-AE4B-47A7FDC34A80}" type="pres">
      <dgm:prSet presAssocID="{7C498629-0589-4052-A980-CF709145789E}" presName="Name37" presStyleLbl="parChTrans1D3" presStyleIdx="4" presStyleCnt="6"/>
      <dgm:spPr/>
      <dgm:t>
        <a:bodyPr/>
        <a:lstStyle/>
        <a:p>
          <a:endParaRPr lang="en-US"/>
        </a:p>
      </dgm:t>
    </dgm:pt>
    <dgm:pt modelId="{93C7D03F-55BC-42B8-B65C-37C42671238E}" type="pres">
      <dgm:prSet presAssocID="{DC86D260-3F91-47D8-A5FB-A13C7B131BC5}" presName="hierRoot2" presStyleCnt="0">
        <dgm:presLayoutVars>
          <dgm:hierBranch val="init"/>
        </dgm:presLayoutVars>
      </dgm:prSet>
      <dgm:spPr/>
    </dgm:pt>
    <dgm:pt modelId="{F09F5FB4-45DF-456A-9774-D50FC22FB842}" type="pres">
      <dgm:prSet presAssocID="{DC86D260-3F91-47D8-A5FB-A13C7B131BC5}" presName="rootComposite" presStyleCnt="0"/>
      <dgm:spPr/>
    </dgm:pt>
    <dgm:pt modelId="{63952580-459D-4FAB-8BB3-4DD165FD62E4}" type="pres">
      <dgm:prSet presAssocID="{DC86D260-3F91-47D8-A5FB-A13C7B131BC5}" presName="rootText" presStyleLbl="node3" presStyleIdx="4" presStyleCnt="5" custScaleX="322040" custLinFactNeighborX="15652" custLinFactNeighborY="-73800">
        <dgm:presLayoutVars>
          <dgm:chPref val="3"/>
        </dgm:presLayoutVars>
      </dgm:prSet>
      <dgm:spPr/>
      <dgm:t>
        <a:bodyPr/>
        <a:lstStyle/>
        <a:p>
          <a:pPr rtl="1"/>
          <a:endParaRPr lang="fa-IR"/>
        </a:p>
      </dgm:t>
    </dgm:pt>
    <dgm:pt modelId="{0DE71595-AA76-4BE2-9B43-66C9C0CFBCDD}" type="pres">
      <dgm:prSet presAssocID="{DC86D260-3F91-47D8-A5FB-A13C7B131BC5}" presName="rootConnector" presStyleLbl="node3" presStyleIdx="4" presStyleCnt="5"/>
      <dgm:spPr/>
      <dgm:t>
        <a:bodyPr/>
        <a:lstStyle/>
        <a:p>
          <a:endParaRPr lang="en-US"/>
        </a:p>
      </dgm:t>
    </dgm:pt>
    <dgm:pt modelId="{8B936F3D-2849-4238-9594-5B6AB8197F94}" type="pres">
      <dgm:prSet presAssocID="{DC86D260-3F91-47D8-A5FB-A13C7B131BC5}" presName="hierChild4" presStyleCnt="0"/>
      <dgm:spPr/>
    </dgm:pt>
    <dgm:pt modelId="{629F2593-2782-4DE9-921C-E3B935626470}" type="pres">
      <dgm:prSet presAssocID="{DC86D260-3F91-47D8-A5FB-A13C7B131BC5}" presName="hierChild5" presStyleCnt="0"/>
      <dgm:spPr/>
    </dgm:pt>
    <dgm:pt modelId="{9B86AFE4-1007-45DA-A6E7-F1E14238673B}" type="pres">
      <dgm:prSet presAssocID="{8DC53FC5-6207-4317-B911-CC3A2D89B415}" presName="hierChild5" presStyleCnt="0"/>
      <dgm:spPr/>
    </dgm:pt>
    <dgm:pt modelId="{B5E9B265-714D-4D82-A66B-44BA95C51F24}" type="pres">
      <dgm:prSet presAssocID="{D931F0E6-FF07-4CAD-8C30-8EF50F157387}" presName="Name111" presStyleLbl="parChTrans1D3" presStyleIdx="5" presStyleCnt="6"/>
      <dgm:spPr/>
      <dgm:t>
        <a:bodyPr/>
        <a:lstStyle/>
        <a:p>
          <a:endParaRPr lang="en-US"/>
        </a:p>
      </dgm:t>
    </dgm:pt>
    <dgm:pt modelId="{775DB0A9-8C0B-46D9-8818-F4D6E2D98230}" type="pres">
      <dgm:prSet presAssocID="{49F9DC51-3189-4886-8E23-FFBA6EA9594C}" presName="hierRoot3" presStyleCnt="0">
        <dgm:presLayoutVars>
          <dgm:hierBranch val="init"/>
        </dgm:presLayoutVars>
      </dgm:prSet>
      <dgm:spPr/>
    </dgm:pt>
    <dgm:pt modelId="{EECCB175-248C-4632-8FB5-4DF035739524}" type="pres">
      <dgm:prSet presAssocID="{49F9DC51-3189-4886-8E23-FFBA6EA9594C}" presName="rootComposite3" presStyleCnt="0"/>
      <dgm:spPr/>
    </dgm:pt>
    <dgm:pt modelId="{5E0D611D-2683-4A9C-BF5B-9C6390A7E626}" type="pres">
      <dgm:prSet presAssocID="{49F9DC51-3189-4886-8E23-FFBA6EA9594C}" presName="rootText3" presStyleLbl="asst2" presStyleIdx="0" presStyleCnt="1" custScaleX="251612" custScaleY="180988" custLinFactNeighborX="12054" custLinFactNeighborY="-131">
        <dgm:presLayoutVars>
          <dgm:chPref val="3"/>
        </dgm:presLayoutVars>
      </dgm:prSet>
      <dgm:spPr/>
      <dgm:t>
        <a:bodyPr/>
        <a:lstStyle/>
        <a:p>
          <a:pPr rtl="1"/>
          <a:endParaRPr lang="fa-IR"/>
        </a:p>
      </dgm:t>
    </dgm:pt>
    <dgm:pt modelId="{3AF1E14B-B730-43F7-9113-44A461728D2E}" type="pres">
      <dgm:prSet presAssocID="{49F9DC51-3189-4886-8E23-FFBA6EA9594C}" presName="rootConnector3" presStyleLbl="asst2" presStyleIdx="0" presStyleCnt="1"/>
      <dgm:spPr/>
      <dgm:t>
        <a:bodyPr/>
        <a:lstStyle/>
        <a:p>
          <a:endParaRPr lang="en-US"/>
        </a:p>
      </dgm:t>
    </dgm:pt>
    <dgm:pt modelId="{29B82761-81B5-4B05-B8F7-0522B1CD893A}" type="pres">
      <dgm:prSet presAssocID="{49F9DC51-3189-4886-8E23-FFBA6EA9594C}" presName="hierChild6" presStyleCnt="0"/>
      <dgm:spPr/>
    </dgm:pt>
    <dgm:pt modelId="{7A4ABE49-C566-4B5B-A82B-7514934EDF25}" type="pres">
      <dgm:prSet presAssocID="{49F9DC51-3189-4886-8E23-FFBA6EA9594C}" presName="hierChild7" presStyleCnt="0"/>
      <dgm:spPr/>
    </dgm:pt>
    <dgm:pt modelId="{B164A568-B44B-4903-A4D8-A003A95A1131}" type="pres">
      <dgm:prSet presAssocID="{021D61DD-B75C-471F-BE54-DE533C2FF311}" presName="hierChild3" presStyleCnt="0"/>
      <dgm:spPr/>
    </dgm:pt>
  </dgm:ptLst>
  <dgm:cxnLst>
    <dgm:cxn modelId="{ECD27429-4117-4C47-BB60-D4E64956C6CF}" type="presOf" srcId="{0C3BE50C-2C53-463B-89D7-214C8CCE15BB}" destId="{36987742-AF5E-46B9-A3F3-D20E8A6B7F4A}" srcOrd="1" destOrd="0" presId="urn:microsoft.com/office/officeart/2005/8/layout/orgChart1"/>
    <dgm:cxn modelId="{1DF131BC-B395-4F9D-B8F3-111D7EAB4BCA}" type="presOf" srcId="{24BF7B45-AE89-4EF2-9AD9-136E5F3EAED7}" destId="{28FC72B6-FBDB-46BD-BF6C-523A34567874}" srcOrd="1" destOrd="0" presId="urn:microsoft.com/office/officeart/2005/8/layout/orgChart1"/>
    <dgm:cxn modelId="{3C1BBF89-AFAA-421D-BCEE-5B080780477D}" type="presOf" srcId="{0C3BE50C-2C53-463B-89D7-214C8CCE15BB}" destId="{8FCC43E9-34F6-4749-9449-CD697C0FD09A}" srcOrd="0" destOrd="0" presId="urn:microsoft.com/office/officeart/2005/8/layout/orgChart1"/>
    <dgm:cxn modelId="{5C2AA5DD-A7CE-44C8-864F-AEF434B29529}" type="presOf" srcId="{975926AF-3524-4898-8319-716D7DE40D10}" destId="{5C266855-6C42-42A4-92A3-F29B73CE5230}" srcOrd="0" destOrd="0" presId="urn:microsoft.com/office/officeart/2005/8/layout/orgChart1"/>
    <dgm:cxn modelId="{35DC94F3-25E1-46B4-83D3-F9BDD3F84A6F}" type="presOf" srcId="{16D2B0EE-B785-496E-A9AF-FC1ED973AC56}" destId="{686D77BD-1BEE-44A7-A79D-BEAAEE9BE8E1}" srcOrd="0" destOrd="0" presId="urn:microsoft.com/office/officeart/2005/8/layout/orgChart1"/>
    <dgm:cxn modelId="{BA2475EA-7396-42AA-828F-123E7665C18F}" srcId="{8DC53FC5-6207-4317-B911-CC3A2D89B415}" destId="{DC86D260-3F91-47D8-A5FB-A13C7B131BC5}" srcOrd="5" destOrd="0" parTransId="{7C498629-0589-4052-A980-CF709145789E}" sibTransId="{2186AA9E-5704-49CE-BE54-54905DE8CD02}"/>
    <dgm:cxn modelId="{3C52E626-A2F8-4312-9394-16B9004BCF8E}" type="presOf" srcId="{7C498629-0589-4052-A980-CF709145789E}" destId="{421FFB11-966F-477A-AE4B-47A7FDC34A80}" srcOrd="0" destOrd="0" presId="urn:microsoft.com/office/officeart/2005/8/layout/orgChart1"/>
    <dgm:cxn modelId="{471CDAC8-4516-4DFC-BBC3-7DF83C692B8D}" srcId="{8DC53FC5-6207-4317-B911-CC3A2D89B415}" destId="{24BF7B45-AE89-4EF2-9AD9-136E5F3EAED7}" srcOrd="3" destOrd="0" parTransId="{975926AF-3524-4898-8319-716D7DE40D10}" sibTransId="{25016DAD-28B6-473B-8921-2EA180419B76}"/>
    <dgm:cxn modelId="{39FB13FE-E246-4B30-997C-20CDD014135E}" type="presOf" srcId="{021D61DD-B75C-471F-BE54-DE533C2FF311}" destId="{BE5BFF51-1AFB-45C7-ACCB-A4D1B23FF15F}" srcOrd="0" destOrd="0" presId="urn:microsoft.com/office/officeart/2005/8/layout/orgChart1"/>
    <dgm:cxn modelId="{25CDD5C3-7403-4726-AFE3-E74AA18EA4CF}" type="presOf" srcId="{53627711-2017-44E5-AF2D-47A82D93C731}" destId="{D6085AA1-A85E-4E89-BEA9-571C16FA2848}" srcOrd="0" destOrd="0" presId="urn:microsoft.com/office/officeart/2005/8/layout/orgChart1"/>
    <dgm:cxn modelId="{359D6CC4-BA16-4F47-BA93-C55D34DB5602}" type="presOf" srcId="{DC86D260-3F91-47D8-A5FB-A13C7B131BC5}" destId="{63952580-459D-4FAB-8BB3-4DD165FD62E4}" srcOrd="0" destOrd="0" presId="urn:microsoft.com/office/officeart/2005/8/layout/orgChart1"/>
    <dgm:cxn modelId="{26B834CB-D24B-495C-943D-BF7EFA9A35A0}" type="presOf" srcId="{DC86D260-3F91-47D8-A5FB-A13C7B131BC5}" destId="{0DE71595-AA76-4BE2-9B43-66C9C0CFBCDD}" srcOrd="1" destOrd="0" presId="urn:microsoft.com/office/officeart/2005/8/layout/orgChart1"/>
    <dgm:cxn modelId="{F6BD3E06-03E4-4014-8BEA-98BDB8171D2D}" type="presOf" srcId="{010F75D9-7B92-4DC7-9542-CFCEFDFA4794}" destId="{E7CBB3AF-6184-4B58-9334-551E2A20AE8F}" srcOrd="0" destOrd="0" presId="urn:microsoft.com/office/officeart/2005/8/layout/orgChart1"/>
    <dgm:cxn modelId="{DCD7FDEA-2CB1-4CD0-BCAB-FA2EDCCC6A95}" type="presOf" srcId="{C58CFD7F-F405-4081-A6A9-33310B1002C4}" destId="{820FFD97-5DE8-474F-AA6B-B8DA26271CEF}" srcOrd="0" destOrd="0" presId="urn:microsoft.com/office/officeart/2005/8/layout/orgChart1"/>
    <dgm:cxn modelId="{51C1542A-D99D-4448-8FBA-33F16C7DE35B}" type="presOf" srcId="{49F9DC51-3189-4886-8E23-FFBA6EA9594C}" destId="{3AF1E14B-B730-43F7-9113-44A461728D2E}" srcOrd="1" destOrd="0" presId="urn:microsoft.com/office/officeart/2005/8/layout/orgChart1"/>
    <dgm:cxn modelId="{EB8009E2-FC70-4A26-A617-1ED0AB38EBBC}" srcId="{53627711-2017-44E5-AF2D-47A82D93C731}" destId="{021D61DD-B75C-471F-BE54-DE533C2FF311}" srcOrd="0" destOrd="0" parTransId="{AD082C8A-63DA-4318-893F-56999B8C9ACC}" sibTransId="{866D61AA-55A6-4715-8FBA-7A2B5AB6EB6E}"/>
    <dgm:cxn modelId="{B22DCC26-7127-47F3-89E7-9F3FB8EF1A85}" srcId="{8DC53FC5-6207-4317-B911-CC3A2D89B415}" destId="{1CB3AEC0-C006-48F2-9772-CD398C0D344A}" srcOrd="1" destOrd="0" parTransId="{E3BE36A1-8A2E-4F94-881E-5C31C94C617A}" sibTransId="{E04CD343-B23A-4866-9394-23AD29EE616C}"/>
    <dgm:cxn modelId="{0F2B0AA4-2E0E-4D3A-8C1C-0B9350465F16}" srcId="{8DC53FC5-6207-4317-B911-CC3A2D89B415}" destId="{49F9DC51-3189-4886-8E23-FFBA6EA9594C}" srcOrd="0" destOrd="0" parTransId="{D931F0E6-FF07-4CAD-8C30-8EF50F157387}" sibTransId="{6A5F1387-0743-4FC9-A579-2FDE67F4DF0C}"/>
    <dgm:cxn modelId="{074E411B-32F8-4968-B51C-5793118DDB16}" srcId="{021D61DD-B75C-471F-BE54-DE533C2FF311}" destId="{8DC53FC5-6207-4317-B911-CC3A2D89B415}" srcOrd="0" destOrd="0" parTransId="{010F75D9-7B92-4DC7-9542-CFCEFDFA4794}" sibTransId="{0AA25108-E76A-4C92-B75D-46C7C901C4F0}"/>
    <dgm:cxn modelId="{3187CFAA-A76B-401D-8AAD-EBAE1C9FA7A4}" type="presOf" srcId="{8DC53FC5-6207-4317-B911-CC3A2D89B415}" destId="{325B42CB-51D8-4B72-96A7-01A31EA868AE}" srcOrd="1" destOrd="0" presId="urn:microsoft.com/office/officeart/2005/8/layout/orgChart1"/>
    <dgm:cxn modelId="{7BF7C4DD-65BD-4D16-8F2A-ABD69A1B57BD}" type="presOf" srcId="{021D61DD-B75C-471F-BE54-DE533C2FF311}" destId="{2AC45D12-38FD-4DE4-854E-5E8F707BF0B3}" srcOrd="1" destOrd="0" presId="urn:microsoft.com/office/officeart/2005/8/layout/orgChart1"/>
    <dgm:cxn modelId="{6FCA9D15-8B6C-4E5B-B26C-5A83358146D8}" type="presOf" srcId="{24BF7B45-AE89-4EF2-9AD9-136E5F3EAED7}" destId="{9651FA20-28EC-49CE-A5A5-0EBA3CB643C4}" srcOrd="0" destOrd="0" presId="urn:microsoft.com/office/officeart/2005/8/layout/orgChart1"/>
    <dgm:cxn modelId="{7F7F3E96-1DE9-425F-BCC5-683D1CE34DDC}" type="presOf" srcId="{49F9DC51-3189-4886-8E23-FFBA6EA9594C}" destId="{5E0D611D-2683-4A9C-BF5B-9C6390A7E626}" srcOrd="0" destOrd="0" presId="urn:microsoft.com/office/officeart/2005/8/layout/orgChart1"/>
    <dgm:cxn modelId="{C2F5CB7F-1A28-4730-90EB-4007780FEC58}" type="presOf" srcId="{9B701198-3A00-4A29-AAF1-2B45C7F27643}" destId="{1AF8E0E0-177A-4DF1-A796-BDF1FFE3BAB3}" srcOrd="1" destOrd="0" presId="urn:microsoft.com/office/officeart/2005/8/layout/orgChart1"/>
    <dgm:cxn modelId="{8EFBCF76-54D6-4E7D-826B-727D6B5C74F6}" type="presOf" srcId="{1CB3AEC0-C006-48F2-9772-CD398C0D344A}" destId="{FAC3D0B4-35EE-483C-B1B4-622936926FFA}" srcOrd="1" destOrd="0" presId="urn:microsoft.com/office/officeart/2005/8/layout/orgChart1"/>
    <dgm:cxn modelId="{3FE22389-E425-4432-BF6D-865446710E3B}" type="presOf" srcId="{9B701198-3A00-4A29-AAF1-2B45C7F27643}" destId="{1A2769C6-E812-49A1-9751-B78C825009EB}" srcOrd="0" destOrd="0" presId="urn:microsoft.com/office/officeart/2005/8/layout/orgChart1"/>
    <dgm:cxn modelId="{A814E86A-FBFF-4F0B-9C41-005C09C540D0}" type="presOf" srcId="{D931F0E6-FF07-4CAD-8C30-8EF50F157387}" destId="{B5E9B265-714D-4D82-A66B-44BA95C51F24}" srcOrd="0" destOrd="0" presId="urn:microsoft.com/office/officeart/2005/8/layout/orgChart1"/>
    <dgm:cxn modelId="{08A66BD0-6BD3-489D-B027-273EB4653F00}" type="presOf" srcId="{E3BE36A1-8A2E-4F94-881E-5C31C94C617A}" destId="{26094308-489A-4A58-8177-45AD88CA4082}" srcOrd="0" destOrd="0" presId="urn:microsoft.com/office/officeart/2005/8/layout/orgChart1"/>
    <dgm:cxn modelId="{DDEE458A-CC77-49B6-920A-CF54BB5F25E3}" type="presOf" srcId="{1CB3AEC0-C006-48F2-9772-CD398C0D344A}" destId="{449560EE-D780-4363-A91D-DEAB989F87BE}" srcOrd="0" destOrd="0" presId="urn:microsoft.com/office/officeart/2005/8/layout/orgChart1"/>
    <dgm:cxn modelId="{551E08F6-A2F4-4D0C-8E62-BD318F9F8AC1}" srcId="{8DC53FC5-6207-4317-B911-CC3A2D89B415}" destId="{9B701198-3A00-4A29-AAF1-2B45C7F27643}" srcOrd="2" destOrd="0" parTransId="{16D2B0EE-B785-496E-A9AF-FC1ED973AC56}" sibTransId="{5347166A-B7D5-4B8B-89F4-CB4278756865}"/>
    <dgm:cxn modelId="{A8E73417-EC52-4150-A91D-25CD6436DD08}" srcId="{8DC53FC5-6207-4317-B911-CC3A2D89B415}" destId="{0C3BE50C-2C53-463B-89D7-214C8CCE15BB}" srcOrd="4" destOrd="0" parTransId="{C58CFD7F-F405-4081-A6A9-33310B1002C4}" sibTransId="{6E9374F8-D585-4A40-989B-9B23D1B63598}"/>
    <dgm:cxn modelId="{3071E8F3-1EB7-4813-BFDC-8045BF492B45}" type="presOf" srcId="{8DC53FC5-6207-4317-B911-CC3A2D89B415}" destId="{57F03DF1-A5DB-4D3A-8295-C024FB800017}" srcOrd="0" destOrd="0" presId="urn:microsoft.com/office/officeart/2005/8/layout/orgChart1"/>
    <dgm:cxn modelId="{50638E7C-58D8-43B0-BFC1-80DC2AD74D4B}" type="presParOf" srcId="{D6085AA1-A85E-4E89-BEA9-571C16FA2848}" destId="{6FDBE7C1-B986-4BC8-93DC-788E8DF27655}" srcOrd="0" destOrd="0" presId="urn:microsoft.com/office/officeart/2005/8/layout/orgChart1"/>
    <dgm:cxn modelId="{052266CC-B8D6-405C-9708-E0656F8DA73D}" type="presParOf" srcId="{6FDBE7C1-B986-4BC8-93DC-788E8DF27655}" destId="{3CA5D159-CD10-4988-AECD-3DDE06709C95}" srcOrd="0" destOrd="0" presId="urn:microsoft.com/office/officeart/2005/8/layout/orgChart1"/>
    <dgm:cxn modelId="{559F3E2E-F9FB-4C90-83C1-C5C330705236}" type="presParOf" srcId="{3CA5D159-CD10-4988-AECD-3DDE06709C95}" destId="{BE5BFF51-1AFB-45C7-ACCB-A4D1B23FF15F}" srcOrd="0" destOrd="0" presId="urn:microsoft.com/office/officeart/2005/8/layout/orgChart1"/>
    <dgm:cxn modelId="{44DBC1AF-EA95-4B87-8839-AE3BCCB958F9}" type="presParOf" srcId="{3CA5D159-CD10-4988-AECD-3DDE06709C95}" destId="{2AC45D12-38FD-4DE4-854E-5E8F707BF0B3}" srcOrd="1" destOrd="0" presId="urn:microsoft.com/office/officeart/2005/8/layout/orgChart1"/>
    <dgm:cxn modelId="{CE8C0EAF-167B-4634-974A-C224C4928DF7}" type="presParOf" srcId="{6FDBE7C1-B986-4BC8-93DC-788E8DF27655}" destId="{FEB39C63-FBFA-4C99-B967-15089D9CC092}" srcOrd="1" destOrd="0" presId="urn:microsoft.com/office/officeart/2005/8/layout/orgChart1"/>
    <dgm:cxn modelId="{B368E755-DFAE-4D9C-A99C-77851E545775}" type="presParOf" srcId="{FEB39C63-FBFA-4C99-B967-15089D9CC092}" destId="{E7CBB3AF-6184-4B58-9334-551E2A20AE8F}" srcOrd="0" destOrd="0" presId="urn:microsoft.com/office/officeart/2005/8/layout/orgChart1"/>
    <dgm:cxn modelId="{3A368D99-6CAF-450B-BD35-FED429224A1D}" type="presParOf" srcId="{FEB39C63-FBFA-4C99-B967-15089D9CC092}" destId="{A4E0650E-2A21-4522-A23C-2AD5293B5F19}" srcOrd="1" destOrd="0" presId="urn:microsoft.com/office/officeart/2005/8/layout/orgChart1"/>
    <dgm:cxn modelId="{82563ED8-DD42-49E2-8215-5630DAAE7A57}" type="presParOf" srcId="{A4E0650E-2A21-4522-A23C-2AD5293B5F19}" destId="{3297A518-1E12-4BE9-932B-10B78413AF25}" srcOrd="0" destOrd="0" presId="urn:microsoft.com/office/officeart/2005/8/layout/orgChart1"/>
    <dgm:cxn modelId="{5A5BA39F-B1B8-44E2-8010-E6E32E47D6EA}" type="presParOf" srcId="{3297A518-1E12-4BE9-932B-10B78413AF25}" destId="{57F03DF1-A5DB-4D3A-8295-C024FB800017}" srcOrd="0" destOrd="0" presId="urn:microsoft.com/office/officeart/2005/8/layout/orgChart1"/>
    <dgm:cxn modelId="{AC21BA27-9C56-41AB-A920-6B53F3DC271E}" type="presParOf" srcId="{3297A518-1E12-4BE9-932B-10B78413AF25}" destId="{325B42CB-51D8-4B72-96A7-01A31EA868AE}" srcOrd="1" destOrd="0" presId="urn:microsoft.com/office/officeart/2005/8/layout/orgChart1"/>
    <dgm:cxn modelId="{35D7EFC8-2509-4D1D-9427-7203707CF22C}" type="presParOf" srcId="{A4E0650E-2A21-4522-A23C-2AD5293B5F19}" destId="{9512A718-65D7-4A80-81F1-6E0A178C167B}" srcOrd="1" destOrd="0" presId="urn:microsoft.com/office/officeart/2005/8/layout/orgChart1"/>
    <dgm:cxn modelId="{0DC893DE-4F82-4BD7-9719-BF0EE4827B0C}" type="presParOf" srcId="{9512A718-65D7-4A80-81F1-6E0A178C167B}" destId="{26094308-489A-4A58-8177-45AD88CA4082}" srcOrd="0" destOrd="0" presId="urn:microsoft.com/office/officeart/2005/8/layout/orgChart1"/>
    <dgm:cxn modelId="{F0647323-6817-4B05-A0BD-253B946DD5D1}" type="presParOf" srcId="{9512A718-65D7-4A80-81F1-6E0A178C167B}" destId="{532FFBA0-1FF7-4B39-B18F-954E2FFAAAE7}" srcOrd="1" destOrd="0" presId="urn:microsoft.com/office/officeart/2005/8/layout/orgChart1"/>
    <dgm:cxn modelId="{92CC439F-6B4E-47B3-99AA-D690C23002B3}" type="presParOf" srcId="{532FFBA0-1FF7-4B39-B18F-954E2FFAAAE7}" destId="{65233332-32C7-4849-B37E-B5FE1A2DB11E}" srcOrd="0" destOrd="0" presId="urn:microsoft.com/office/officeart/2005/8/layout/orgChart1"/>
    <dgm:cxn modelId="{20E00EA1-9831-4E09-A851-1AB90A6A5E50}" type="presParOf" srcId="{65233332-32C7-4849-B37E-B5FE1A2DB11E}" destId="{449560EE-D780-4363-A91D-DEAB989F87BE}" srcOrd="0" destOrd="0" presId="urn:microsoft.com/office/officeart/2005/8/layout/orgChart1"/>
    <dgm:cxn modelId="{471A01BE-E88A-4F77-BE35-8E5D87550B93}" type="presParOf" srcId="{65233332-32C7-4849-B37E-B5FE1A2DB11E}" destId="{FAC3D0B4-35EE-483C-B1B4-622936926FFA}" srcOrd="1" destOrd="0" presId="urn:microsoft.com/office/officeart/2005/8/layout/orgChart1"/>
    <dgm:cxn modelId="{11896DC8-C553-4244-B8C3-F5E38FE5A5CA}" type="presParOf" srcId="{532FFBA0-1FF7-4B39-B18F-954E2FFAAAE7}" destId="{E9472404-3FE4-452E-8EA5-511557161AFA}" srcOrd="1" destOrd="0" presId="urn:microsoft.com/office/officeart/2005/8/layout/orgChart1"/>
    <dgm:cxn modelId="{3F5EF08A-7B21-48A7-B0E4-75F096E8035C}" type="presParOf" srcId="{532FFBA0-1FF7-4B39-B18F-954E2FFAAAE7}" destId="{F5C012F9-EE22-4AEB-8AFE-991606F4E931}" srcOrd="2" destOrd="0" presId="urn:microsoft.com/office/officeart/2005/8/layout/orgChart1"/>
    <dgm:cxn modelId="{CCEEEFB8-B606-462C-8519-FF9E4BCB895C}" type="presParOf" srcId="{9512A718-65D7-4A80-81F1-6E0A178C167B}" destId="{686D77BD-1BEE-44A7-A79D-BEAAEE9BE8E1}" srcOrd="2" destOrd="0" presId="urn:microsoft.com/office/officeart/2005/8/layout/orgChart1"/>
    <dgm:cxn modelId="{5E2F6C2C-10D3-4C64-9A76-7FB59D4F2002}" type="presParOf" srcId="{9512A718-65D7-4A80-81F1-6E0A178C167B}" destId="{1A3CC243-575B-4303-957B-BF1A3AA4FBC0}" srcOrd="3" destOrd="0" presId="urn:microsoft.com/office/officeart/2005/8/layout/orgChart1"/>
    <dgm:cxn modelId="{2A65F00B-F201-4A12-AF8A-70263841EA4A}" type="presParOf" srcId="{1A3CC243-575B-4303-957B-BF1A3AA4FBC0}" destId="{2B1F92E0-3A38-4E8E-9B31-954033F93F85}" srcOrd="0" destOrd="0" presId="urn:microsoft.com/office/officeart/2005/8/layout/orgChart1"/>
    <dgm:cxn modelId="{132FA68F-8D13-403E-BEC6-2203109E5F25}" type="presParOf" srcId="{2B1F92E0-3A38-4E8E-9B31-954033F93F85}" destId="{1A2769C6-E812-49A1-9751-B78C825009EB}" srcOrd="0" destOrd="0" presId="urn:microsoft.com/office/officeart/2005/8/layout/orgChart1"/>
    <dgm:cxn modelId="{652E9BE9-8F7E-436E-8529-78ADAE3F208F}" type="presParOf" srcId="{2B1F92E0-3A38-4E8E-9B31-954033F93F85}" destId="{1AF8E0E0-177A-4DF1-A796-BDF1FFE3BAB3}" srcOrd="1" destOrd="0" presId="urn:microsoft.com/office/officeart/2005/8/layout/orgChart1"/>
    <dgm:cxn modelId="{10F8D0DA-D56A-4C5D-BA88-BF1186FFE38A}" type="presParOf" srcId="{1A3CC243-575B-4303-957B-BF1A3AA4FBC0}" destId="{38468AE6-7D98-432E-8F0E-C1B4F92995F1}" srcOrd="1" destOrd="0" presId="urn:microsoft.com/office/officeart/2005/8/layout/orgChart1"/>
    <dgm:cxn modelId="{9CF242D1-CB46-42AE-AFA3-EE66295C819A}" type="presParOf" srcId="{1A3CC243-575B-4303-957B-BF1A3AA4FBC0}" destId="{9595E703-6A7F-4C84-9C20-741A6924B695}" srcOrd="2" destOrd="0" presId="urn:microsoft.com/office/officeart/2005/8/layout/orgChart1"/>
    <dgm:cxn modelId="{0622B43C-C2DA-4399-954D-793458D20250}" type="presParOf" srcId="{9512A718-65D7-4A80-81F1-6E0A178C167B}" destId="{5C266855-6C42-42A4-92A3-F29B73CE5230}" srcOrd="4" destOrd="0" presId="urn:microsoft.com/office/officeart/2005/8/layout/orgChart1"/>
    <dgm:cxn modelId="{8B273171-8E6E-4E44-AB74-2C8F2AAAD7A1}" type="presParOf" srcId="{9512A718-65D7-4A80-81F1-6E0A178C167B}" destId="{90F17F60-D9E0-4734-B469-6D1479A80801}" srcOrd="5" destOrd="0" presId="urn:microsoft.com/office/officeart/2005/8/layout/orgChart1"/>
    <dgm:cxn modelId="{CAF053C3-F2D3-46C0-A1B8-5F99ADDC74F3}" type="presParOf" srcId="{90F17F60-D9E0-4734-B469-6D1479A80801}" destId="{DA60147C-A329-4194-A42B-C344EDCC2677}" srcOrd="0" destOrd="0" presId="urn:microsoft.com/office/officeart/2005/8/layout/orgChart1"/>
    <dgm:cxn modelId="{52A6FCDB-1BFF-45B1-84BB-F5A5917FD107}" type="presParOf" srcId="{DA60147C-A329-4194-A42B-C344EDCC2677}" destId="{9651FA20-28EC-49CE-A5A5-0EBA3CB643C4}" srcOrd="0" destOrd="0" presId="urn:microsoft.com/office/officeart/2005/8/layout/orgChart1"/>
    <dgm:cxn modelId="{01F13AFF-6D25-47BD-8394-72A5819508C2}" type="presParOf" srcId="{DA60147C-A329-4194-A42B-C344EDCC2677}" destId="{28FC72B6-FBDB-46BD-BF6C-523A34567874}" srcOrd="1" destOrd="0" presId="urn:microsoft.com/office/officeart/2005/8/layout/orgChart1"/>
    <dgm:cxn modelId="{BAC92F81-6C1A-48AE-87C2-733D4F9412EA}" type="presParOf" srcId="{90F17F60-D9E0-4734-B469-6D1479A80801}" destId="{8FE804F0-4F57-4966-B0F3-6AE1060D7025}" srcOrd="1" destOrd="0" presId="urn:microsoft.com/office/officeart/2005/8/layout/orgChart1"/>
    <dgm:cxn modelId="{2876BC15-4A37-4911-B8BF-6688AF7485EB}" type="presParOf" srcId="{90F17F60-D9E0-4734-B469-6D1479A80801}" destId="{8DAA15DD-6D03-4156-84EB-5FB086D95CB5}" srcOrd="2" destOrd="0" presId="urn:microsoft.com/office/officeart/2005/8/layout/orgChart1"/>
    <dgm:cxn modelId="{D4D75C03-4D89-46CC-842A-80CE67C5878E}" type="presParOf" srcId="{9512A718-65D7-4A80-81F1-6E0A178C167B}" destId="{820FFD97-5DE8-474F-AA6B-B8DA26271CEF}" srcOrd="6" destOrd="0" presId="urn:microsoft.com/office/officeart/2005/8/layout/orgChart1"/>
    <dgm:cxn modelId="{4D24DD0C-22C8-46DC-BB85-24BF5032B91C}" type="presParOf" srcId="{9512A718-65D7-4A80-81F1-6E0A178C167B}" destId="{77E00BD4-A7CE-46A1-842F-08C1E86967EB}" srcOrd="7" destOrd="0" presId="urn:microsoft.com/office/officeart/2005/8/layout/orgChart1"/>
    <dgm:cxn modelId="{B5933219-B4BD-4FBF-A119-D7CA6545A588}" type="presParOf" srcId="{77E00BD4-A7CE-46A1-842F-08C1E86967EB}" destId="{F62E3909-A258-487A-9556-5651B87C7848}" srcOrd="0" destOrd="0" presId="urn:microsoft.com/office/officeart/2005/8/layout/orgChart1"/>
    <dgm:cxn modelId="{AD7CF85D-884B-41EE-88D6-1959DF8D01FC}" type="presParOf" srcId="{F62E3909-A258-487A-9556-5651B87C7848}" destId="{8FCC43E9-34F6-4749-9449-CD697C0FD09A}" srcOrd="0" destOrd="0" presId="urn:microsoft.com/office/officeart/2005/8/layout/orgChart1"/>
    <dgm:cxn modelId="{F1D897A6-9CDE-4924-8000-69BDA7C1AF03}" type="presParOf" srcId="{F62E3909-A258-487A-9556-5651B87C7848}" destId="{36987742-AF5E-46B9-A3F3-D20E8A6B7F4A}" srcOrd="1" destOrd="0" presId="urn:microsoft.com/office/officeart/2005/8/layout/orgChart1"/>
    <dgm:cxn modelId="{F44E7C09-4822-411B-83F5-4C4F37A4EB76}" type="presParOf" srcId="{77E00BD4-A7CE-46A1-842F-08C1E86967EB}" destId="{07C4BEFE-3A7F-48D3-8A44-FF1B57B757AE}" srcOrd="1" destOrd="0" presId="urn:microsoft.com/office/officeart/2005/8/layout/orgChart1"/>
    <dgm:cxn modelId="{2876FA4D-4C70-4C2C-B01E-35394A7FAB3B}" type="presParOf" srcId="{77E00BD4-A7CE-46A1-842F-08C1E86967EB}" destId="{51AA63D7-7DBB-46AE-9E42-CAFC6881B417}" srcOrd="2" destOrd="0" presId="urn:microsoft.com/office/officeart/2005/8/layout/orgChart1"/>
    <dgm:cxn modelId="{E7CCAD04-8D4C-4BF7-A96E-6225A9AEA252}" type="presParOf" srcId="{9512A718-65D7-4A80-81F1-6E0A178C167B}" destId="{421FFB11-966F-477A-AE4B-47A7FDC34A80}" srcOrd="8" destOrd="0" presId="urn:microsoft.com/office/officeart/2005/8/layout/orgChart1"/>
    <dgm:cxn modelId="{6F71C372-F46D-4290-938A-83627AAEE360}" type="presParOf" srcId="{9512A718-65D7-4A80-81F1-6E0A178C167B}" destId="{93C7D03F-55BC-42B8-B65C-37C42671238E}" srcOrd="9" destOrd="0" presId="urn:microsoft.com/office/officeart/2005/8/layout/orgChart1"/>
    <dgm:cxn modelId="{4EA3A73C-0210-4E07-ABCC-0C2AE4469716}" type="presParOf" srcId="{93C7D03F-55BC-42B8-B65C-37C42671238E}" destId="{F09F5FB4-45DF-456A-9774-D50FC22FB842}" srcOrd="0" destOrd="0" presId="urn:microsoft.com/office/officeart/2005/8/layout/orgChart1"/>
    <dgm:cxn modelId="{B68BD9B9-D106-4223-B8B8-0EE6BB45033D}" type="presParOf" srcId="{F09F5FB4-45DF-456A-9774-D50FC22FB842}" destId="{63952580-459D-4FAB-8BB3-4DD165FD62E4}" srcOrd="0" destOrd="0" presId="urn:microsoft.com/office/officeart/2005/8/layout/orgChart1"/>
    <dgm:cxn modelId="{AD301E1C-AD4B-48B5-A066-6BF53F31606F}" type="presParOf" srcId="{F09F5FB4-45DF-456A-9774-D50FC22FB842}" destId="{0DE71595-AA76-4BE2-9B43-66C9C0CFBCDD}" srcOrd="1" destOrd="0" presId="urn:microsoft.com/office/officeart/2005/8/layout/orgChart1"/>
    <dgm:cxn modelId="{FEA31EEA-0267-461C-BCEB-A86E9A1EFCF2}" type="presParOf" srcId="{93C7D03F-55BC-42B8-B65C-37C42671238E}" destId="{8B936F3D-2849-4238-9594-5B6AB8197F94}" srcOrd="1" destOrd="0" presId="urn:microsoft.com/office/officeart/2005/8/layout/orgChart1"/>
    <dgm:cxn modelId="{772F80A9-29C8-4C12-A875-02D6CC60FF6D}" type="presParOf" srcId="{93C7D03F-55BC-42B8-B65C-37C42671238E}" destId="{629F2593-2782-4DE9-921C-E3B935626470}" srcOrd="2" destOrd="0" presId="urn:microsoft.com/office/officeart/2005/8/layout/orgChart1"/>
    <dgm:cxn modelId="{C54AA66D-EF39-4558-BF5B-4255E6766DFB}" type="presParOf" srcId="{A4E0650E-2A21-4522-A23C-2AD5293B5F19}" destId="{9B86AFE4-1007-45DA-A6E7-F1E14238673B}" srcOrd="2" destOrd="0" presId="urn:microsoft.com/office/officeart/2005/8/layout/orgChart1"/>
    <dgm:cxn modelId="{FD9B6BFD-2709-4597-ACF7-B6B0170F14A5}" type="presParOf" srcId="{9B86AFE4-1007-45DA-A6E7-F1E14238673B}" destId="{B5E9B265-714D-4D82-A66B-44BA95C51F24}" srcOrd="0" destOrd="0" presId="urn:microsoft.com/office/officeart/2005/8/layout/orgChart1"/>
    <dgm:cxn modelId="{B7760B91-2DE6-41D6-B955-6B145B7C37E7}" type="presParOf" srcId="{9B86AFE4-1007-45DA-A6E7-F1E14238673B}" destId="{775DB0A9-8C0B-46D9-8818-F4D6E2D98230}" srcOrd="1" destOrd="0" presId="urn:microsoft.com/office/officeart/2005/8/layout/orgChart1"/>
    <dgm:cxn modelId="{C9377644-5FF8-44E4-990A-E6146F69F58E}" type="presParOf" srcId="{775DB0A9-8C0B-46D9-8818-F4D6E2D98230}" destId="{EECCB175-248C-4632-8FB5-4DF035739524}" srcOrd="0" destOrd="0" presId="urn:microsoft.com/office/officeart/2005/8/layout/orgChart1"/>
    <dgm:cxn modelId="{096024FA-C414-458D-B355-E87582F0856E}" type="presParOf" srcId="{EECCB175-248C-4632-8FB5-4DF035739524}" destId="{5E0D611D-2683-4A9C-BF5B-9C6390A7E626}" srcOrd="0" destOrd="0" presId="urn:microsoft.com/office/officeart/2005/8/layout/orgChart1"/>
    <dgm:cxn modelId="{A87D987B-EDF9-424B-9E7A-97D28A8EF41F}" type="presParOf" srcId="{EECCB175-248C-4632-8FB5-4DF035739524}" destId="{3AF1E14B-B730-43F7-9113-44A461728D2E}" srcOrd="1" destOrd="0" presId="urn:microsoft.com/office/officeart/2005/8/layout/orgChart1"/>
    <dgm:cxn modelId="{331585AA-77EA-42C3-8249-279E1D4AD537}" type="presParOf" srcId="{775DB0A9-8C0B-46D9-8818-F4D6E2D98230}" destId="{29B82761-81B5-4B05-B8F7-0522B1CD893A}" srcOrd="1" destOrd="0" presId="urn:microsoft.com/office/officeart/2005/8/layout/orgChart1"/>
    <dgm:cxn modelId="{53F30AE9-145E-4B52-8689-E1DC8BE80C03}" type="presParOf" srcId="{775DB0A9-8C0B-46D9-8818-F4D6E2D98230}" destId="{7A4ABE49-C566-4B5B-A82B-7514934EDF25}" srcOrd="2" destOrd="0" presId="urn:microsoft.com/office/officeart/2005/8/layout/orgChart1"/>
    <dgm:cxn modelId="{8CD7C9C7-6264-4590-829B-0962CCE2954F}" type="presParOf" srcId="{6FDBE7C1-B986-4BC8-93DC-788E8DF27655}" destId="{B164A568-B44B-4903-A4D8-A003A95A113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F2C9BD-322C-4203-B541-EDBB191C374A}" type="doc">
      <dgm:prSet loTypeId="urn:microsoft.com/office/officeart/2008/layout/HorizontalMultiLevelHierarchy" loCatId="hierarchy" qsTypeId="urn:microsoft.com/office/officeart/2005/8/quickstyle/simple3" qsCatId="simple" csTypeId="urn:microsoft.com/office/officeart/2005/8/colors/colorful1#7" csCatId="colorful" phldr="1"/>
      <dgm:spPr/>
      <dgm:t>
        <a:bodyPr/>
        <a:lstStyle/>
        <a:p>
          <a:endParaRPr lang="en-US"/>
        </a:p>
      </dgm:t>
    </dgm:pt>
    <dgm:pt modelId="{9071730E-ECD1-4862-BC01-045B0D8365B2}">
      <dgm:prSet phldrT="[Text]" custT="1"/>
      <dgm:spPr/>
      <dgm:t>
        <a:bodyPr/>
        <a:lstStyle/>
        <a:p>
          <a:r>
            <a:rPr lang="fa-IR" sz="2000" b="1" dirty="0" smtClean="0"/>
            <a:t>ارزیابی اورودینامیک</a:t>
          </a:r>
          <a:endParaRPr lang="en-US" sz="2000" b="1" dirty="0"/>
        </a:p>
      </dgm:t>
    </dgm:pt>
    <dgm:pt modelId="{400940AD-528E-409A-948A-A2073E1F6392}" type="parTrans" cxnId="{6EC3394C-FD5F-486F-97C3-A25404C80AD3}">
      <dgm:prSet/>
      <dgm:spPr/>
      <dgm:t>
        <a:bodyPr/>
        <a:lstStyle/>
        <a:p>
          <a:endParaRPr lang="en-US"/>
        </a:p>
      </dgm:t>
    </dgm:pt>
    <dgm:pt modelId="{391F412A-DF8E-43E7-B893-91E824233DEB}" type="sibTrans" cxnId="{6EC3394C-FD5F-486F-97C3-A25404C80AD3}">
      <dgm:prSet/>
      <dgm:spPr/>
      <dgm:t>
        <a:bodyPr/>
        <a:lstStyle/>
        <a:p>
          <a:endParaRPr lang="en-US"/>
        </a:p>
      </dgm:t>
    </dgm:pt>
    <dgm:pt modelId="{FAB7E01E-C83D-4F4F-B22A-B748D33D536F}">
      <dgm:prSet phldrT="[Text]" custT="1"/>
      <dgm:spPr/>
      <dgm:t>
        <a:bodyPr/>
        <a:lstStyle/>
        <a:p>
          <a:r>
            <a:rPr lang="fa-IR" sz="2000" b="1" dirty="0" smtClean="0"/>
            <a:t>اندیکاسیون انجام</a:t>
          </a:r>
          <a:endParaRPr lang="en-US" sz="2000" b="1" dirty="0"/>
        </a:p>
      </dgm:t>
    </dgm:pt>
    <dgm:pt modelId="{C30AD82C-41FA-4F6D-8696-9793EE14CE06}" type="parTrans" cxnId="{2E85CCA9-8B03-4707-9D36-485E142A5D41}">
      <dgm:prSet custT="1"/>
      <dgm:spPr/>
      <dgm:t>
        <a:bodyPr/>
        <a:lstStyle/>
        <a:p>
          <a:endParaRPr lang="en-US" sz="2000"/>
        </a:p>
      </dgm:t>
    </dgm:pt>
    <dgm:pt modelId="{5ED1F359-7E5C-4022-82FB-CFC19EBF79F2}" type="sibTrans" cxnId="{2E85CCA9-8B03-4707-9D36-485E142A5D41}">
      <dgm:prSet/>
      <dgm:spPr/>
      <dgm:t>
        <a:bodyPr/>
        <a:lstStyle/>
        <a:p>
          <a:endParaRPr lang="en-US"/>
        </a:p>
      </dgm:t>
    </dgm:pt>
    <dgm:pt modelId="{EAD773FC-DB6F-4574-B212-22ADE7855A12}">
      <dgm:prSet phldrT="[Text]" custT="1"/>
      <dgm:spPr/>
      <dgm:t>
        <a:bodyPr/>
        <a:lstStyle/>
        <a:p>
          <a:r>
            <a:rPr lang="fa-IR" sz="2000" b="1" dirty="0" smtClean="0"/>
            <a:t>تست سرفه منفی علیرغم شرح حال+</a:t>
          </a:r>
          <a:endParaRPr lang="en-US" sz="2000" b="1" dirty="0"/>
        </a:p>
      </dgm:t>
    </dgm:pt>
    <dgm:pt modelId="{E8D23A8A-FBF6-4F0E-8263-330B19218146}" type="parTrans" cxnId="{779B453F-D734-4E4C-8712-53A8401937FA}">
      <dgm:prSet custT="1"/>
      <dgm:spPr/>
      <dgm:t>
        <a:bodyPr/>
        <a:lstStyle/>
        <a:p>
          <a:endParaRPr lang="en-US" sz="2000"/>
        </a:p>
      </dgm:t>
    </dgm:pt>
    <dgm:pt modelId="{2F2AEA44-9111-4BBB-9BBE-BDA77D300BF0}" type="sibTrans" cxnId="{779B453F-D734-4E4C-8712-53A8401937FA}">
      <dgm:prSet/>
      <dgm:spPr/>
      <dgm:t>
        <a:bodyPr/>
        <a:lstStyle/>
        <a:p>
          <a:endParaRPr lang="en-US"/>
        </a:p>
      </dgm:t>
    </dgm:pt>
    <dgm:pt modelId="{7751B663-92B9-4994-AD48-E21441CFEA8F}">
      <dgm:prSet phldrT="[Text]" custT="1"/>
      <dgm:spPr/>
      <dgm:t>
        <a:bodyPr/>
        <a:lstStyle/>
        <a:p>
          <a:r>
            <a:rPr lang="en-US" sz="2000" b="1" dirty="0" smtClean="0"/>
            <a:t>Complicated SUI</a:t>
          </a:r>
          <a:endParaRPr lang="en-US" sz="2000" b="1" dirty="0"/>
        </a:p>
      </dgm:t>
    </dgm:pt>
    <dgm:pt modelId="{B469E561-C52B-4940-B296-40F68FA6F669}" type="parTrans" cxnId="{7E12813B-AB67-4C77-A9C1-78DC4A98ED0A}">
      <dgm:prSet custT="1"/>
      <dgm:spPr/>
      <dgm:t>
        <a:bodyPr/>
        <a:lstStyle/>
        <a:p>
          <a:endParaRPr lang="en-US" sz="2000"/>
        </a:p>
      </dgm:t>
    </dgm:pt>
    <dgm:pt modelId="{C319DD0E-DBAE-467F-9826-F57EDF227129}" type="sibTrans" cxnId="{7E12813B-AB67-4C77-A9C1-78DC4A98ED0A}">
      <dgm:prSet/>
      <dgm:spPr/>
      <dgm:t>
        <a:bodyPr/>
        <a:lstStyle/>
        <a:p>
          <a:endParaRPr lang="en-US"/>
        </a:p>
      </dgm:t>
    </dgm:pt>
    <dgm:pt modelId="{2F2AFA61-4886-4A7D-94E4-4EDB2BD51E71}">
      <dgm:prSet custT="1"/>
      <dgm:spPr/>
      <dgm:t>
        <a:bodyPr/>
        <a:lstStyle/>
        <a:p>
          <a:r>
            <a:rPr lang="fa-IR" sz="2000" b="1" dirty="0" smtClean="0"/>
            <a:t>عدم تطابق شرح حال و معاینه فیزیکی</a:t>
          </a:r>
          <a:endParaRPr lang="en-US" sz="2000" b="1" dirty="0"/>
        </a:p>
      </dgm:t>
    </dgm:pt>
    <dgm:pt modelId="{67D4EAC3-5E31-4CCA-8F19-F8639C8CF4C7}" type="parTrans" cxnId="{24174CE6-499F-46F0-8BC1-EB1109A7D40D}">
      <dgm:prSet custT="1"/>
      <dgm:spPr/>
      <dgm:t>
        <a:bodyPr/>
        <a:lstStyle/>
        <a:p>
          <a:endParaRPr lang="en-US" sz="2000"/>
        </a:p>
      </dgm:t>
    </dgm:pt>
    <dgm:pt modelId="{5572944E-CB83-4DBB-A89D-B961F7372D6A}" type="sibTrans" cxnId="{24174CE6-499F-46F0-8BC1-EB1109A7D40D}">
      <dgm:prSet/>
      <dgm:spPr/>
      <dgm:t>
        <a:bodyPr/>
        <a:lstStyle/>
        <a:p>
          <a:endParaRPr lang="en-US"/>
        </a:p>
      </dgm:t>
    </dgm:pt>
    <dgm:pt modelId="{2EF5FF47-F076-4493-8F76-A7ACE3155607}">
      <dgm:prSet custT="1"/>
      <dgm:spPr/>
      <dgm:t>
        <a:bodyPr/>
        <a:lstStyle/>
        <a:p>
          <a:r>
            <a:rPr lang="fa-IR" sz="2000" b="1" dirty="0" smtClean="0"/>
            <a:t>سابقه جراحی لگن</a:t>
          </a:r>
        </a:p>
        <a:p>
          <a:r>
            <a:rPr lang="fa-IR" sz="2000" b="1" dirty="0" smtClean="0"/>
            <a:t>سابقه رادیاسیون لگن</a:t>
          </a:r>
        </a:p>
        <a:p>
          <a:r>
            <a:rPr lang="fa-IR" sz="2000" b="1" dirty="0" smtClean="0"/>
            <a:t>اختلال نورولوژیکی</a:t>
          </a:r>
        </a:p>
        <a:p>
          <a:r>
            <a:rPr lang="fa-IR" sz="2000" b="1" dirty="0" smtClean="0"/>
            <a:t>اتیولوژی غیر استرسی جهت بی اختیاری</a:t>
          </a:r>
          <a:endParaRPr lang="en-US" sz="2000" b="1" dirty="0"/>
        </a:p>
      </dgm:t>
    </dgm:pt>
    <dgm:pt modelId="{9F2C899A-5FAC-4732-B741-A5AE399CBFFC}" type="parTrans" cxnId="{3448F85D-0CB5-47FF-ADFE-B7D6CB79F245}">
      <dgm:prSet custT="1"/>
      <dgm:spPr/>
      <dgm:t>
        <a:bodyPr/>
        <a:lstStyle/>
        <a:p>
          <a:endParaRPr lang="en-US" sz="2000"/>
        </a:p>
      </dgm:t>
    </dgm:pt>
    <dgm:pt modelId="{09F2E749-12AA-4914-A155-3275AF2EF51C}" type="sibTrans" cxnId="{3448F85D-0CB5-47FF-ADFE-B7D6CB79F245}">
      <dgm:prSet/>
      <dgm:spPr/>
      <dgm:t>
        <a:bodyPr/>
        <a:lstStyle/>
        <a:p>
          <a:endParaRPr lang="en-US"/>
        </a:p>
      </dgm:t>
    </dgm:pt>
    <dgm:pt modelId="{34EEB79B-E26D-4718-9F78-B5B7630412A6}">
      <dgm:prSet custT="1"/>
      <dgm:spPr/>
      <dgm:t>
        <a:bodyPr/>
        <a:lstStyle/>
        <a:p>
          <a:pPr rtl="1"/>
          <a:r>
            <a:rPr lang="fa-IR" sz="2000" b="1" dirty="0" smtClean="0"/>
            <a:t>تصمیم به جراحی بیمار</a:t>
          </a:r>
          <a:endParaRPr lang="fa-IR" sz="2000" b="1" dirty="0"/>
        </a:p>
      </dgm:t>
    </dgm:pt>
    <dgm:pt modelId="{E7B3A6BB-B3FC-457F-9C20-F48E19673927}" type="parTrans" cxnId="{05D25B8D-B5A7-46D9-BFB9-A1B25CA63A82}">
      <dgm:prSet custT="1"/>
      <dgm:spPr/>
      <dgm:t>
        <a:bodyPr/>
        <a:lstStyle/>
        <a:p>
          <a:endParaRPr lang="en-US" sz="2000"/>
        </a:p>
      </dgm:t>
    </dgm:pt>
    <dgm:pt modelId="{732246BF-E1E5-42CB-AC86-59224951BEC4}" type="sibTrans" cxnId="{05D25B8D-B5A7-46D9-BFB9-A1B25CA63A82}">
      <dgm:prSet/>
      <dgm:spPr/>
      <dgm:t>
        <a:bodyPr/>
        <a:lstStyle/>
        <a:p>
          <a:endParaRPr lang="en-US"/>
        </a:p>
      </dgm:t>
    </dgm:pt>
    <dgm:pt modelId="{55354A56-2EC8-445D-BF91-429201F1FB79}">
      <dgm:prSet custT="1"/>
      <dgm:spPr/>
      <dgm:t>
        <a:bodyPr/>
        <a:lstStyle/>
        <a:p>
          <a:pPr rtl="1"/>
          <a:r>
            <a:rPr lang="fa-IR" sz="2000" b="1" dirty="0" smtClean="0"/>
            <a:t>بی اختیاری فوریتی مقاوم به درمان</a:t>
          </a:r>
          <a:endParaRPr lang="fa-IR" sz="2000" b="1" dirty="0"/>
        </a:p>
      </dgm:t>
    </dgm:pt>
    <dgm:pt modelId="{EC316090-63C7-4837-9426-72AF42E29C66}" type="parTrans" cxnId="{714575B8-B1D3-4292-8D36-CB4B274DD569}">
      <dgm:prSet custT="1"/>
      <dgm:spPr/>
      <dgm:t>
        <a:bodyPr/>
        <a:lstStyle/>
        <a:p>
          <a:endParaRPr lang="en-US" sz="2000"/>
        </a:p>
      </dgm:t>
    </dgm:pt>
    <dgm:pt modelId="{17B8CDD6-B681-49F8-9488-5C515F4870B5}" type="sibTrans" cxnId="{714575B8-B1D3-4292-8D36-CB4B274DD569}">
      <dgm:prSet/>
      <dgm:spPr/>
      <dgm:t>
        <a:bodyPr/>
        <a:lstStyle/>
        <a:p>
          <a:endParaRPr lang="en-US"/>
        </a:p>
      </dgm:t>
    </dgm:pt>
    <dgm:pt modelId="{E2A08995-1A32-4806-985D-4ED5F3F9FEF8}">
      <dgm:prSet custT="1"/>
      <dgm:spPr/>
      <dgm:t>
        <a:bodyPr/>
        <a:lstStyle/>
        <a:p>
          <a:r>
            <a:rPr lang="fa-IR" sz="2000" b="1" cap="none" spc="0" dirty="0" smtClean="0">
              <a:ln w="0"/>
              <a:solidFill>
                <a:schemeClr val="tx1"/>
              </a:solidFill>
              <a:effectLst>
                <a:outerShdw blurRad="38100" dist="19050" dir="2700000" algn="tl" rotWithShape="0">
                  <a:schemeClr val="dk1">
                    <a:alpha val="40000"/>
                  </a:schemeClr>
                </a:outerShdw>
              </a:effectLst>
            </a:rPr>
            <a:t>بی اختیاری ادراری استرسی حتی در حالیت ایستاده</a:t>
          </a:r>
          <a:endParaRPr lang="en-US" sz="2000" b="1" cap="none" spc="0" dirty="0">
            <a:ln w="0"/>
            <a:solidFill>
              <a:schemeClr val="tx1"/>
            </a:solidFill>
            <a:effectLst>
              <a:outerShdw blurRad="38100" dist="19050" dir="2700000" algn="tl" rotWithShape="0">
                <a:schemeClr val="dk1">
                  <a:alpha val="40000"/>
                </a:schemeClr>
              </a:outerShdw>
            </a:effectLst>
          </a:endParaRPr>
        </a:p>
      </dgm:t>
    </dgm:pt>
    <dgm:pt modelId="{D81706E6-F8F2-450B-94AB-10C3BC5A6A5F}" type="parTrans" cxnId="{129C1413-51D2-442C-94FF-0489C3B66DA1}">
      <dgm:prSet/>
      <dgm:spPr/>
      <dgm:t>
        <a:bodyPr/>
        <a:lstStyle/>
        <a:p>
          <a:endParaRPr lang="en-US"/>
        </a:p>
      </dgm:t>
    </dgm:pt>
    <dgm:pt modelId="{8ADB0C06-4DD2-4A51-AB2A-1B9E44342C4F}" type="sibTrans" cxnId="{129C1413-51D2-442C-94FF-0489C3B66DA1}">
      <dgm:prSet/>
      <dgm:spPr/>
      <dgm:t>
        <a:bodyPr/>
        <a:lstStyle/>
        <a:p>
          <a:endParaRPr lang="en-US"/>
        </a:p>
      </dgm:t>
    </dgm:pt>
    <dgm:pt modelId="{D1C990C0-9570-40CB-9232-87F4F3646875}" type="pres">
      <dgm:prSet presAssocID="{49F2C9BD-322C-4203-B541-EDBB191C374A}" presName="Name0" presStyleCnt="0">
        <dgm:presLayoutVars>
          <dgm:chPref val="1"/>
          <dgm:dir/>
          <dgm:animOne val="branch"/>
          <dgm:animLvl val="lvl"/>
          <dgm:resizeHandles val="exact"/>
        </dgm:presLayoutVars>
      </dgm:prSet>
      <dgm:spPr/>
      <dgm:t>
        <a:bodyPr/>
        <a:lstStyle/>
        <a:p>
          <a:endParaRPr lang="en-US"/>
        </a:p>
      </dgm:t>
    </dgm:pt>
    <dgm:pt modelId="{FCD2C8C0-F1C6-40E1-A36B-427BBA0623A9}" type="pres">
      <dgm:prSet presAssocID="{9071730E-ECD1-4862-BC01-045B0D8365B2}" presName="root1" presStyleCnt="0"/>
      <dgm:spPr/>
    </dgm:pt>
    <dgm:pt modelId="{5897C94E-9A4B-4FAF-AFBE-09BBE696EBC5}" type="pres">
      <dgm:prSet presAssocID="{9071730E-ECD1-4862-BC01-045B0D8365B2}" presName="LevelOneTextNode" presStyleLbl="node0" presStyleIdx="0" presStyleCnt="1" custScaleY="162456">
        <dgm:presLayoutVars>
          <dgm:chPref val="3"/>
        </dgm:presLayoutVars>
      </dgm:prSet>
      <dgm:spPr/>
      <dgm:t>
        <a:bodyPr/>
        <a:lstStyle/>
        <a:p>
          <a:endParaRPr lang="en-US"/>
        </a:p>
      </dgm:t>
    </dgm:pt>
    <dgm:pt modelId="{E085B25B-45BE-4BB0-B0B4-896CD00DAF99}" type="pres">
      <dgm:prSet presAssocID="{9071730E-ECD1-4862-BC01-045B0D8365B2}" presName="level2hierChild" presStyleCnt="0"/>
      <dgm:spPr/>
    </dgm:pt>
    <dgm:pt modelId="{8D107B87-AD2F-4865-BE55-976A65478849}" type="pres">
      <dgm:prSet presAssocID="{C30AD82C-41FA-4F6D-8696-9793EE14CE06}" presName="conn2-1" presStyleLbl="parChTrans1D2" presStyleIdx="0" presStyleCnt="1" custScaleY="150786"/>
      <dgm:spPr/>
      <dgm:t>
        <a:bodyPr/>
        <a:lstStyle/>
        <a:p>
          <a:endParaRPr lang="en-US"/>
        </a:p>
      </dgm:t>
    </dgm:pt>
    <dgm:pt modelId="{81E928BA-3655-45B6-AEBD-B8B940746172}" type="pres">
      <dgm:prSet presAssocID="{C30AD82C-41FA-4F6D-8696-9793EE14CE06}" presName="connTx" presStyleLbl="parChTrans1D2" presStyleIdx="0" presStyleCnt="1"/>
      <dgm:spPr/>
      <dgm:t>
        <a:bodyPr/>
        <a:lstStyle/>
        <a:p>
          <a:endParaRPr lang="en-US"/>
        </a:p>
      </dgm:t>
    </dgm:pt>
    <dgm:pt modelId="{C76D64C1-323D-43B4-B21F-487AD77AFA64}" type="pres">
      <dgm:prSet presAssocID="{FAB7E01E-C83D-4F4F-B22A-B748D33D536F}" presName="root2" presStyleCnt="0"/>
      <dgm:spPr/>
    </dgm:pt>
    <dgm:pt modelId="{0827ADB0-D139-4ADC-9C1B-19B8B4083F25}" type="pres">
      <dgm:prSet presAssocID="{FAB7E01E-C83D-4F4F-B22A-B748D33D536F}" presName="LevelTwoTextNode" presStyleLbl="node2" presStyleIdx="0" presStyleCnt="1" custScaleY="162456">
        <dgm:presLayoutVars>
          <dgm:chPref val="3"/>
        </dgm:presLayoutVars>
      </dgm:prSet>
      <dgm:spPr/>
      <dgm:t>
        <a:bodyPr/>
        <a:lstStyle/>
        <a:p>
          <a:endParaRPr lang="en-US"/>
        </a:p>
      </dgm:t>
    </dgm:pt>
    <dgm:pt modelId="{19F198A2-658F-44F0-9186-E91F6AAB3E8D}" type="pres">
      <dgm:prSet presAssocID="{FAB7E01E-C83D-4F4F-B22A-B748D33D536F}" presName="level3hierChild" presStyleCnt="0"/>
      <dgm:spPr/>
    </dgm:pt>
    <dgm:pt modelId="{8894CB1F-CDBF-40EC-9F73-DAF8C0E8D299}" type="pres">
      <dgm:prSet presAssocID="{67D4EAC3-5E31-4CCA-8F19-F8639C8CF4C7}" presName="conn2-1" presStyleLbl="parChTrans1D3" presStyleIdx="0" presStyleCnt="6" custScaleY="2000000"/>
      <dgm:spPr/>
      <dgm:t>
        <a:bodyPr/>
        <a:lstStyle/>
        <a:p>
          <a:endParaRPr lang="en-US"/>
        </a:p>
      </dgm:t>
    </dgm:pt>
    <dgm:pt modelId="{B9C12580-8D3D-44A4-B8B9-BD0B95F2E262}" type="pres">
      <dgm:prSet presAssocID="{67D4EAC3-5E31-4CCA-8F19-F8639C8CF4C7}" presName="connTx" presStyleLbl="parChTrans1D3" presStyleIdx="0" presStyleCnt="6"/>
      <dgm:spPr/>
      <dgm:t>
        <a:bodyPr/>
        <a:lstStyle/>
        <a:p>
          <a:endParaRPr lang="en-US"/>
        </a:p>
      </dgm:t>
    </dgm:pt>
    <dgm:pt modelId="{5D5AB4F5-7013-42D9-9E77-D198C122F618}" type="pres">
      <dgm:prSet presAssocID="{2F2AFA61-4886-4A7D-94E4-4EDB2BD51E71}" presName="root2" presStyleCnt="0"/>
      <dgm:spPr/>
    </dgm:pt>
    <dgm:pt modelId="{EA753DC1-9D6A-4833-8E99-D2C02F1675D4}" type="pres">
      <dgm:prSet presAssocID="{2F2AFA61-4886-4A7D-94E4-4EDB2BD51E71}" presName="LevelTwoTextNode" presStyleLbl="node3" presStyleIdx="0" presStyleCnt="6" custScaleY="106410">
        <dgm:presLayoutVars>
          <dgm:chPref val="3"/>
        </dgm:presLayoutVars>
      </dgm:prSet>
      <dgm:spPr/>
      <dgm:t>
        <a:bodyPr/>
        <a:lstStyle/>
        <a:p>
          <a:endParaRPr lang="en-US"/>
        </a:p>
      </dgm:t>
    </dgm:pt>
    <dgm:pt modelId="{55FAC1A7-F3CA-4EA2-BAE3-A577FA46A2F9}" type="pres">
      <dgm:prSet presAssocID="{2F2AFA61-4886-4A7D-94E4-4EDB2BD51E71}" presName="level3hierChild" presStyleCnt="0"/>
      <dgm:spPr/>
    </dgm:pt>
    <dgm:pt modelId="{510B4E11-2969-4907-9E85-A240BECF51DF}" type="pres">
      <dgm:prSet presAssocID="{E8D23A8A-FBF6-4F0E-8263-330B19218146}" presName="conn2-1" presStyleLbl="parChTrans1D3" presStyleIdx="1" presStyleCnt="6" custScaleY="1470026"/>
      <dgm:spPr/>
      <dgm:t>
        <a:bodyPr/>
        <a:lstStyle/>
        <a:p>
          <a:endParaRPr lang="en-US"/>
        </a:p>
      </dgm:t>
    </dgm:pt>
    <dgm:pt modelId="{F95AF4E6-D088-4AC5-9C0A-13FD6524120A}" type="pres">
      <dgm:prSet presAssocID="{E8D23A8A-FBF6-4F0E-8263-330B19218146}" presName="connTx" presStyleLbl="parChTrans1D3" presStyleIdx="1" presStyleCnt="6"/>
      <dgm:spPr/>
      <dgm:t>
        <a:bodyPr/>
        <a:lstStyle/>
        <a:p>
          <a:endParaRPr lang="en-US"/>
        </a:p>
      </dgm:t>
    </dgm:pt>
    <dgm:pt modelId="{B148D1F0-5077-48BB-AFFB-D16FD17C5269}" type="pres">
      <dgm:prSet presAssocID="{EAD773FC-DB6F-4574-B212-22ADE7855A12}" presName="root2" presStyleCnt="0"/>
      <dgm:spPr/>
    </dgm:pt>
    <dgm:pt modelId="{5D04D215-C72E-40CA-9730-7AAB216BD1EE}" type="pres">
      <dgm:prSet presAssocID="{EAD773FC-DB6F-4574-B212-22ADE7855A12}" presName="LevelTwoTextNode" presStyleLbl="node3" presStyleIdx="1" presStyleCnt="6" custScaleY="116675">
        <dgm:presLayoutVars>
          <dgm:chPref val="3"/>
        </dgm:presLayoutVars>
      </dgm:prSet>
      <dgm:spPr/>
      <dgm:t>
        <a:bodyPr/>
        <a:lstStyle/>
        <a:p>
          <a:endParaRPr lang="en-US"/>
        </a:p>
      </dgm:t>
    </dgm:pt>
    <dgm:pt modelId="{CA01B939-E8DD-4193-A629-A06614BB51A3}" type="pres">
      <dgm:prSet presAssocID="{EAD773FC-DB6F-4574-B212-22ADE7855A12}" presName="level3hierChild" presStyleCnt="0"/>
      <dgm:spPr/>
    </dgm:pt>
    <dgm:pt modelId="{C9BE8C25-7152-484B-BC2A-792C7C331692}" type="pres">
      <dgm:prSet presAssocID="{B469E561-C52B-4940-B296-40F68FA6F669}" presName="conn2-1" presStyleLbl="parChTrans1D3" presStyleIdx="2" presStyleCnt="6" custScaleY="150786"/>
      <dgm:spPr/>
      <dgm:t>
        <a:bodyPr/>
        <a:lstStyle/>
        <a:p>
          <a:endParaRPr lang="en-US"/>
        </a:p>
      </dgm:t>
    </dgm:pt>
    <dgm:pt modelId="{3491AD93-5B55-4E90-9833-704EC5ECB563}" type="pres">
      <dgm:prSet presAssocID="{B469E561-C52B-4940-B296-40F68FA6F669}" presName="connTx" presStyleLbl="parChTrans1D3" presStyleIdx="2" presStyleCnt="6"/>
      <dgm:spPr/>
      <dgm:t>
        <a:bodyPr/>
        <a:lstStyle/>
        <a:p>
          <a:endParaRPr lang="en-US"/>
        </a:p>
      </dgm:t>
    </dgm:pt>
    <dgm:pt modelId="{E03CFB64-0043-49E0-8911-7C7B8F19E65C}" type="pres">
      <dgm:prSet presAssocID="{7751B663-92B9-4994-AD48-E21441CFEA8F}" presName="root2" presStyleCnt="0"/>
      <dgm:spPr/>
    </dgm:pt>
    <dgm:pt modelId="{EB1AFE74-B863-489B-9974-AB8005CF3F55}" type="pres">
      <dgm:prSet presAssocID="{7751B663-92B9-4994-AD48-E21441CFEA8F}" presName="LevelTwoTextNode" presStyleLbl="node3" presStyleIdx="2" presStyleCnt="6" custScaleY="77240">
        <dgm:presLayoutVars>
          <dgm:chPref val="3"/>
        </dgm:presLayoutVars>
      </dgm:prSet>
      <dgm:spPr/>
      <dgm:t>
        <a:bodyPr/>
        <a:lstStyle/>
        <a:p>
          <a:endParaRPr lang="en-US"/>
        </a:p>
      </dgm:t>
    </dgm:pt>
    <dgm:pt modelId="{EADB3799-A07D-4690-90CC-14431AC2F16D}" type="pres">
      <dgm:prSet presAssocID="{7751B663-92B9-4994-AD48-E21441CFEA8F}" presName="level3hierChild" presStyleCnt="0"/>
      <dgm:spPr/>
    </dgm:pt>
    <dgm:pt modelId="{65D20D55-0DD0-434A-ADB2-A4A24395EF0D}" type="pres">
      <dgm:prSet presAssocID="{9F2C899A-5FAC-4732-B741-A5AE399CBFFC}" presName="conn2-1" presStyleLbl="parChTrans1D4" presStyleIdx="0" presStyleCnt="1" custScaleY="150786"/>
      <dgm:spPr/>
      <dgm:t>
        <a:bodyPr/>
        <a:lstStyle/>
        <a:p>
          <a:endParaRPr lang="en-US"/>
        </a:p>
      </dgm:t>
    </dgm:pt>
    <dgm:pt modelId="{A8A73D27-7B1D-42C0-8EDC-AD8C34156EED}" type="pres">
      <dgm:prSet presAssocID="{9F2C899A-5FAC-4732-B741-A5AE399CBFFC}" presName="connTx" presStyleLbl="parChTrans1D4" presStyleIdx="0" presStyleCnt="1"/>
      <dgm:spPr/>
      <dgm:t>
        <a:bodyPr/>
        <a:lstStyle/>
        <a:p>
          <a:endParaRPr lang="en-US"/>
        </a:p>
      </dgm:t>
    </dgm:pt>
    <dgm:pt modelId="{35CDB1AE-6504-4E80-8DD9-00CD55CB20C3}" type="pres">
      <dgm:prSet presAssocID="{2EF5FF47-F076-4493-8F76-A7ACE3155607}" presName="root2" presStyleCnt="0"/>
      <dgm:spPr/>
    </dgm:pt>
    <dgm:pt modelId="{CDB1AB0A-26B3-4F72-BB2F-D92BBB292AA0}" type="pres">
      <dgm:prSet presAssocID="{2EF5FF47-F076-4493-8F76-A7ACE3155607}" presName="LevelTwoTextNode" presStyleLbl="node4" presStyleIdx="0" presStyleCnt="1" custScaleY="381878">
        <dgm:presLayoutVars>
          <dgm:chPref val="3"/>
        </dgm:presLayoutVars>
      </dgm:prSet>
      <dgm:spPr/>
      <dgm:t>
        <a:bodyPr/>
        <a:lstStyle/>
        <a:p>
          <a:endParaRPr lang="en-US"/>
        </a:p>
      </dgm:t>
    </dgm:pt>
    <dgm:pt modelId="{A4DB390C-64F0-46BF-BEEE-85D34201D4CC}" type="pres">
      <dgm:prSet presAssocID="{2EF5FF47-F076-4493-8F76-A7ACE3155607}" presName="level3hierChild" presStyleCnt="0"/>
      <dgm:spPr/>
    </dgm:pt>
    <dgm:pt modelId="{07915B97-D29C-4EFB-90C0-3A4CB8929D50}" type="pres">
      <dgm:prSet presAssocID="{E7B3A6BB-B3FC-457F-9C20-F48E19673927}" presName="conn2-1" presStyleLbl="parChTrans1D3" presStyleIdx="3" presStyleCnt="6" custScaleY="1470026"/>
      <dgm:spPr/>
      <dgm:t>
        <a:bodyPr/>
        <a:lstStyle/>
        <a:p>
          <a:endParaRPr lang="en-US"/>
        </a:p>
      </dgm:t>
    </dgm:pt>
    <dgm:pt modelId="{28477632-BD79-4844-8B7B-250986A7C5AF}" type="pres">
      <dgm:prSet presAssocID="{E7B3A6BB-B3FC-457F-9C20-F48E19673927}" presName="connTx" presStyleLbl="parChTrans1D3" presStyleIdx="3" presStyleCnt="6"/>
      <dgm:spPr/>
      <dgm:t>
        <a:bodyPr/>
        <a:lstStyle/>
        <a:p>
          <a:endParaRPr lang="en-US"/>
        </a:p>
      </dgm:t>
    </dgm:pt>
    <dgm:pt modelId="{2C79DAD0-C7A7-47ED-A303-F12E911225A4}" type="pres">
      <dgm:prSet presAssocID="{34EEB79B-E26D-4718-9F78-B5B7630412A6}" presName="root2" presStyleCnt="0"/>
      <dgm:spPr/>
    </dgm:pt>
    <dgm:pt modelId="{94815310-352B-4CFC-886C-C13681430718}" type="pres">
      <dgm:prSet presAssocID="{34EEB79B-E26D-4718-9F78-B5B7630412A6}" presName="LevelTwoTextNode" presStyleLbl="node3" presStyleIdx="3" presStyleCnt="6" custScaleY="108087">
        <dgm:presLayoutVars>
          <dgm:chPref val="3"/>
        </dgm:presLayoutVars>
      </dgm:prSet>
      <dgm:spPr/>
      <dgm:t>
        <a:bodyPr/>
        <a:lstStyle/>
        <a:p>
          <a:endParaRPr lang="en-US"/>
        </a:p>
      </dgm:t>
    </dgm:pt>
    <dgm:pt modelId="{38DC0E1E-E591-41DD-AFD7-B9B4DE48B1D1}" type="pres">
      <dgm:prSet presAssocID="{34EEB79B-E26D-4718-9F78-B5B7630412A6}" presName="level3hierChild" presStyleCnt="0"/>
      <dgm:spPr/>
    </dgm:pt>
    <dgm:pt modelId="{9745B82D-4ABB-4F58-834D-A26138DCA216}" type="pres">
      <dgm:prSet presAssocID="{EC316090-63C7-4837-9426-72AF42E29C66}" presName="conn2-1" presStyleLbl="parChTrans1D3" presStyleIdx="4" presStyleCnt="6" custScaleY="2000000"/>
      <dgm:spPr/>
      <dgm:t>
        <a:bodyPr/>
        <a:lstStyle/>
        <a:p>
          <a:endParaRPr lang="en-US"/>
        </a:p>
      </dgm:t>
    </dgm:pt>
    <dgm:pt modelId="{47D580C1-3BF5-4693-AE1D-849888FD4E8A}" type="pres">
      <dgm:prSet presAssocID="{EC316090-63C7-4837-9426-72AF42E29C66}" presName="connTx" presStyleLbl="parChTrans1D3" presStyleIdx="4" presStyleCnt="6"/>
      <dgm:spPr/>
      <dgm:t>
        <a:bodyPr/>
        <a:lstStyle/>
        <a:p>
          <a:endParaRPr lang="en-US"/>
        </a:p>
      </dgm:t>
    </dgm:pt>
    <dgm:pt modelId="{8233DDEB-9441-4AA4-8C94-F4121CA41C04}" type="pres">
      <dgm:prSet presAssocID="{55354A56-2EC8-445D-BF91-429201F1FB79}" presName="root2" presStyleCnt="0"/>
      <dgm:spPr/>
    </dgm:pt>
    <dgm:pt modelId="{9D09B161-5EAB-4DA0-8AC7-DD828F6714D9}" type="pres">
      <dgm:prSet presAssocID="{55354A56-2EC8-445D-BF91-429201F1FB79}" presName="LevelTwoTextNode" presStyleLbl="node3" presStyleIdx="4" presStyleCnt="6" custScaleY="162456">
        <dgm:presLayoutVars>
          <dgm:chPref val="3"/>
        </dgm:presLayoutVars>
      </dgm:prSet>
      <dgm:spPr/>
      <dgm:t>
        <a:bodyPr/>
        <a:lstStyle/>
        <a:p>
          <a:endParaRPr lang="en-US"/>
        </a:p>
      </dgm:t>
    </dgm:pt>
    <dgm:pt modelId="{730FF5EE-9BC9-4450-9155-E916A3E2B717}" type="pres">
      <dgm:prSet presAssocID="{55354A56-2EC8-445D-BF91-429201F1FB79}" presName="level3hierChild" presStyleCnt="0"/>
      <dgm:spPr/>
    </dgm:pt>
    <dgm:pt modelId="{7A67142B-EC78-4E4E-91D9-F3B574217A27}" type="pres">
      <dgm:prSet presAssocID="{D81706E6-F8F2-450B-94AB-10C3BC5A6A5F}" presName="conn2-1" presStyleLbl="parChTrans1D3" presStyleIdx="5" presStyleCnt="6"/>
      <dgm:spPr/>
      <dgm:t>
        <a:bodyPr/>
        <a:lstStyle/>
        <a:p>
          <a:endParaRPr lang="en-US"/>
        </a:p>
      </dgm:t>
    </dgm:pt>
    <dgm:pt modelId="{E4BE7F87-755D-40DA-9306-FCB789C4BBDC}" type="pres">
      <dgm:prSet presAssocID="{D81706E6-F8F2-450B-94AB-10C3BC5A6A5F}" presName="connTx" presStyleLbl="parChTrans1D3" presStyleIdx="5" presStyleCnt="6"/>
      <dgm:spPr/>
      <dgm:t>
        <a:bodyPr/>
        <a:lstStyle/>
        <a:p>
          <a:endParaRPr lang="en-US"/>
        </a:p>
      </dgm:t>
    </dgm:pt>
    <dgm:pt modelId="{96EB43AA-E6D1-406A-8A81-46EB8F16C255}" type="pres">
      <dgm:prSet presAssocID="{E2A08995-1A32-4806-985D-4ED5F3F9FEF8}" presName="root2" presStyleCnt="0"/>
      <dgm:spPr/>
    </dgm:pt>
    <dgm:pt modelId="{7F49F8AB-7669-4528-90CE-CB2193FF7462}" type="pres">
      <dgm:prSet presAssocID="{E2A08995-1A32-4806-985D-4ED5F3F9FEF8}" presName="LevelTwoTextNode" presStyleLbl="node3" presStyleIdx="5" presStyleCnt="6" custScaleX="102825" custScaleY="135374" custLinFactNeighborX="108" custLinFactNeighborY="1085">
        <dgm:presLayoutVars>
          <dgm:chPref val="3"/>
        </dgm:presLayoutVars>
      </dgm:prSet>
      <dgm:spPr/>
      <dgm:t>
        <a:bodyPr/>
        <a:lstStyle/>
        <a:p>
          <a:endParaRPr lang="en-US"/>
        </a:p>
      </dgm:t>
    </dgm:pt>
    <dgm:pt modelId="{3E0D855F-3150-4B50-BEB2-CA292F0820AE}" type="pres">
      <dgm:prSet presAssocID="{E2A08995-1A32-4806-985D-4ED5F3F9FEF8}" presName="level3hierChild" presStyleCnt="0"/>
      <dgm:spPr/>
    </dgm:pt>
  </dgm:ptLst>
  <dgm:cxnLst>
    <dgm:cxn modelId="{A63369BA-64A2-4305-8A9F-7556D95D7DE0}" type="presOf" srcId="{EC316090-63C7-4837-9426-72AF42E29C66}" destId="{9745B82D-4ABB-4F58-834D-A26138DCA216}" srcOrd="0" destOrd="0" presId="urn:microsoft.com/office/officeart/2008/layout/HorizontalMultiLevelHierarchy"/>
    <dgm:cxn modelId="{90D2279D-5B27-46EA-A8B4-C11E5520ACAA}" type="presOf" srcId="{EAD773FC-DB6F-4574-B212-22ADE7855A12}" destId="{5D04D215-C72E-40CA-9730-7AAB216BD1EE}" srcOrd="0" destOrd="0" presId="urn:microsoft.com/office/officeart/2008/layout/HorizontalMultiLevelHierarchy"/>
    <dgm:cxn modelId="{6EC3394C-FD5F-486F-97C3-A25404C80AD3}" srcId="{49F2C9BD-322C-4203-B541-EDBB191C374A}" destId="{9071730E-ECD1-4862-BC01-045B0D8365B2}" srcOrd="0" destOrd="0" parTransId="{400940AD-528E-409A-948A-A2073E1F6392}" sibTransId="{391F412A-DF8E-43E7-B893-91E824233DEB}"/>
    <dgm:cxn modelId="{03ECDA44-D7F5-4CA1-9DFC-08FD1D223393}" type="presOf" srcId="{49F2C9BD-322C-4203-B541-EDBB191C374A}" destId="{D1C990C0-9570-40CB-9232-87F4F3646875}" srcOrd="0" destOrd="0" presId="urn:microsoft.com/office/officeart/2008/layout/HorizontalMultiLevelHierarchy"/>
    <dgm:cxn modelId="{05D25B8D-B5A7-46D9-BFB9-A1B25CA63A82}" srcId="{FAB7E01E-C83D-4F4F-B22A-B748D33D536F}" destId="{34EEB79B-E26D-4718-9F78-B5B7630412A6}" srcOrd="3" destOrd="0" parTransId="{E7B3A6BB-B3FC-457F-9C20-F48E19673927}" sibTransId="{732246BF-E1E5-42CB-AC86-59224951BEC4}"/>
    <dgm:cxn modelId="{E17CD76B-49CA-4D49-9B97-64BE4A615F7E}" type="presOf" srcId="{E7B3A6BB-B3FC-457F-9C20-F48E19673927}" destId="{28477632-BD79-4844-8B7B-250986A7C5AF}" srcOrd="1" destOrd="0" presId="urn:microsoft.com/office/officeart/2008/layout/HorizontalMultiLevelHierarchy"/>
    <dgm:cxn modelId="{FDFCC87D-8CCF-40CF-B70C-E9F7765E7973}" type="presOf" srcId="{C30AD82C-41FA-4F6D-8696-9793EE14CE06}" destId="{81E928BA-3655-45B6-AEBD-B8B940746172}" srcOrd="1" destOrd="0" presId="urn:microsoft.com/office/officeart/2008/layout/HorizontalMultiLevelHierarchy"/>
    <dgm:cxn modelId="{B2E26CBD-FA80-4160-92A4-F69B97815F7D}" type="presOf" srcId="{9F2C899A-5FAC-4732-B741-A5AE399CBFFC}" destId="{65D20D55-0DD0-434A-ADB2-A4A24395EF0D}" srcOrd="0" destOrd="0" presId="urn:microsoft.com/office/officeart/2008/layout/HorizontalMultiLevelHierarchy"/>
    <dgm:cxn modelId="{910691B9-93FC-464C-938C-856F5DFEDD06}" type="presOf" srcId="{9071730E-ECD1-4862-BC01-045B0D8365B2}" destId="{5897C94E-9A4B-4FAF-AFBE-09BBE696EBC5}" srcOrd="0" destOrd="0" presId="urn:microsoft.com/office/officeart/2008/layout/HorizontalMultiLevelHierarchy"/>
    <dgm:cxn modelId="{2E85CCA9-8B03-4707-9D36-485E142A5D41}" srcId="{9071730E-ECD1-4862-BC01-045B0D8365B2}" destId="{FAB7E01E-C83D-4F4F-B22A-B748D33D536F}" srcOrd="0" destOrd="0" parTransId="{C30AD82C-41FA-4F6D-8696-9793EE14CE06}" sibTransId="{5ED1F359-7E5C-4022-82FB-CFC19EBF79F2}"/>
    <dgm:cxn modelId="{3FE89CF8-0344-478D-B89E-3989C665B8D1}" type="presOf" srcId="{D81706E6-F8F2-450B-94AB-10C3BC5A6A5F}" destId="{E4BE7F87-755D-40DA-9306-FCB789C4BBDC}" srcOrd="1" destOrd="0" presId="urn:microsoft.com/office/officeart/2008/layout/HorizontalMultiLevelHierarchy"/>
    <dgm:cxn modelId="{4207E2D4-BC4B-44EF-AE51-315A2B22AE06}" type="presOf" srcId="{67D4EAC3-5E31-4CCA-8F19-F8639C8CF4C7}" destId="{B9C12580-8D3D-44A4-B8B9-BD0B95F2E262}" srcOrd="1" destOrd="0" presId="urn:microsoft.com/office/officeart/2008/layout/HorizontalMultiLevelHierarchy"/>
    <dgm:cxn modelId="{129C1413-51D2-442C-94FF-0489C3B66DA1}" srcId="{FAB7E01E-C83D-4F4F-B22A-B748D33D536F}" destId="{E2A08995-1A32-4806-985D-4ED5F3F9FEF8}" srcOrd="5" destOrd="0" parTransId="{D81706E6-F8F2-450B-94AB-10C3BC5A6A5F}" sibTransId="{8ADB0C06-4DD2-4A51-AB2A-1B9E44342C4F}"/>
    <dgm:cxn modelId="{9B295306-2BE2-425F-83D8-20A934BE76A9}" type="presOf" srcId="{B469E561-C52B-4940-B296-40F68FA6F669}" destId="{3491AD93-5B55-4E90-9833-704EC5ECB563}" srcOrd="1" destOrd="0" presId="urn:microsoft.com/office/officeart/2008/layout/HorizontalMultiLevelHierarchy"/>
    <dgm:cxn modelId="{A695C375-6D8F-468E-9B76-41A150B09554}" type="presOf" srcId="{E8D23A8A-FBF6-4F0E-8263-330B19218146}" destId="{510B4E11-2969-4907-9E85-A240BECF51DF}" srcOrd="0" destOrd="0" presId="urn:microsoft.com/office/officeart/2008/layout/HorizontalMultiLevelHierarchy"/>
    <dgm:cxn modelId="{52D58CE4-5F12-44F6-9DF5-B37F9F63C7DA}" type="presOf" srcId="{EC316090-63C7-4837-9426-72AF42E29C66}" destId="{47D580C1-3BF5-4693-AE1D-849888FD4E8A}" srcOrd="1" destOrd="0" presId="urn:microsoft.com/office/officeart/2008/layout/HorizontalMultiLevelHierarchy"/>
    <dgm:cxn modelId="{ACBC5633-6EC7-4260-96F1-FEE3478C92BD}" type="presOf" srcId="{C30AD82C-41FA-4F6D-8696-9793EE14CE06}" destId="{8D107B87-AD2F-4865-BE55-976A65478849}" srcOrd="0" destOrd="0" presId="urn:microsoft.com/office/officeart/2008/layout/HorizontalMultiLevelHierarchy"/>
    <dgm:cxn modelId="{5DB2DFDB-51F0-4848-A7C3-1E8FF935A3B2}" type="presOf" srcId="{E7B3A6BB-B3FC-457F-9C20-F48E19673927}" destId="{07915B97-D29C-4EFB-90C0-3A4CB8929D50}" srcOrd="0" destOrd="0" presId="urn:microsoft.com/office/officeart/2008/layout/HorizontalMultiLevelHierarchy"/>
    <dgm:cxn modelId="{00B5C85D-C1C6-4793-A0FB-9320A5FCB5E4}" type="presOf" srcId="{E8D23A8A-FBF6-4F0E-8263-330B19218146}" destId="{F95AF4E6-D088-4AC5-9C0A-13FD6524120A}" srcOrd="1" destOrd="0" presId="urn:microsoft.com/office/officeart/2008/layout/HorizontalMultiLevelHierarchy"/>
    <dgm:cxn modelId="{1648B01B-1A45-48ED-8892-4F9B117B06F8}" type="presOf" srcId="{D81706E6-F8F2-450B-94AB-10C3BC5A6A5F}" destId="{7A67142B-EC78-4E4E-91D9-F3B574217A27}" srcOrd="0" destOrd="0" presId="urn:microsoft.com/office/officeart/2008/layout/HorizontalMultiLevelHierarchy"/>
    <dgm:cxn modelId="{DDCAAC5D-F9A6-4801-9C4F-4B3DCFD9B012}" type="presOf" srcId="{E2A08995-1A32-4806-985D-4ED5F3F9FEF8}" destId="{7F49F8AB-7669-4528-90CE-CB2193FF7462}" srcOrd="0" destOrd="0" presId="urn:microsoft.com/office/officeart/2008/layout/HorizontalMultiLevelHierarchy"/>
    <dgm:cxn modelId="{D0EB475B-17F7-4062-90DB-41684DB48812}" type="presOf" srcId="{FAB7E01E-C83D-4F4F-B22A-B748D33D536F}" destId="{0827ADB0-D139-4ADC-9C1B-19B8B4083F25}" srcOrd="0" destOrd="0" presId="urn:microsoft.com/office/officeart/2008/layout/HorizontalMultiLevelHierarchy"/>
    <dgm:cxn modelId="{1EBB262C-530C-4475-B321-6BE935BC20CC}" type="presOf" srcId="{34EEB79B-E26D-4718-9F78-B5B7630412A6}" destId="{94815310-352B-4CFC-886C-C13681430718}" srcOrd="0" destOrd="0" presId="urn:microsoft.com/office/officeart/2008/layout/HorizontalMultiLevelHierarchy"/>
    <dgm:cxn modelId="{3448F85D-0CB5-47FF-ADFE-B7D6CB79F245}" srcId="{7751B663-92B9-4994-AD48-E21441CFEA8F}" destId="{2EF5FF47-F076-4493-8F76-A7ACE3155607}" srcOrd="0" destOrd="0" parTransId="{9F2C899A-5FAC-4732-B741-A5AE399CBFFC}" sibTransId="{09F2E749-12AA-4914-A155-3275AF2EF51C}"/>
    <dgm:cxn modelId="{F86DCCAA-59A9-437B-B32E-2DA49424AF05}" type="presOf" srcId="{55354A56-2EC8-445D-BF91-429201F1FB79}" destId="{9D09B161-5EAB-4DA0-8AC7-DD828F6714D9}" srcOrd="0" destOrd="0" presId="urn:microsoft.com/office/officeart/2008/layout/HorizontalMultiLevelHierarchy"/>
    <dgm:cxn modelId="{C3B3FEBC-9A57-4D11-9736-4AF389A68CEA}" type="presOf" srcId="{2F2AFA61-4886-4A7D-94E4-4EDB2BD51E71}" destId="{EA753DC1-9D6A-4833-8E99-D2C02F1675D4}" srcOrd="0" destOrd="0" presId="urn:microsoft.com/office/officeart/2008/layout/HorizontalMultiLevelHierarchy"/>
    <dgm:cxn modelId="{714575B8-B1D3-4292-8D36-CB4B274DD569}" srcId="{FAB7E01E-C83D-4F4F-B22A-B748D33D536F}" destId="{55354A56-2EC8-445D-BF91-429201F1FB79}" srcOrd="4" destOrd="0" parTransId="{EC316090-63C7-4837-9426-72AF42E29C66}" sibTransId="{17B8CDD6-B681-49F8-9488-5C515F4870B5}"/>
    <dgm:cxn modelId="{0D2EEC24-5D2E-4DBE-B8F3-3C4183F02258}" type="presOf" srcId="{2EF5FF47-F076-4493-8F76-A7ACE3155607}" destId="{CDB1AB0A-26B3-4F72-BB2F-D92BBB292AA0}" srcOrd="0" destOrd="0" presId="urn:microsoft.com/office/officeart/2008/layout/HorizontalMultiLevelHierarchy"/>
    <dgm:cxn modelId="{4CC52517-DBB6-4847-B7EF-134D24E552B6}" type="presOf" srcId="{9F2C899A-5FAC-4732-B741-A5AE399CBFFC}" destId="{A8A73D27-7B1D-42C0-8EDC-AD8C34156EED}" srcOrd="1" destOrd="0" presId="urn:microsoft.com/office/officeart/2008/layout/HorizontalMultiLevelHierarchy"/>
    <dgm:cxn modelId="{7E12813B-AB67-4C77-A9C1-78DC4A98ED0A}" srcId="{FAB7E01E-C83D-4F4F-B22A-B748D33D536F}" destId="{7751B663-92B9-4994-AD48-E21441CFEA8F}" srcOrd="2" destOrd="0" parTransId="{B469E561-C52B-4940-B296-40F68FA6F669}" sibTransId="{C319DD0E-DBAE-467F-9826-F57EDF227129}"/>
    <dgm:cxn modelId="{4DE91F50-6CCE-4F82-A5FE-FF8A628D67C2}" type="presOf" srcId="{67D4EAC3-5E31-4CCA-8F19-F8639C8CF4C7}" destId="{8894CB1F-CDBF-40EC-9F73-DAF8C0E8D299}" srcOrd="0" destOrd="0" presId="urn:microsoft.com/office/officeart/2008/layout/HorizontalMultiLevelHierarchy"/>
    <dgm:cxn modelId="{C44D6079-E95B-4DAF-AAC3-EEED27701B88}" type="presOf" srcId="{B469E561-C52B-4940-B296-40F68FA6F669}" destId="{C9BE8C25-7152-484B-BC2A-792C7C331692}" srcOrd="0" destOrd="0" presId="urn:microsoft.com/office/officeart/2008/layout/HorizontalMultiLevelHierarchy"/>
    <dgm:cxn modelId="{779B453F-D734-4E4C-8712-53A8401937FA}" srcId="{FAB7E01E-C83D-4F4F-B22A-B748D33D536F}" destId="{EAD773FC-DB6F-4574-B212-22ADE7855A12}" srcOrd="1" destOrd="0" parTransId="{E8D23A8A-FBF6-4F0E-8263-330B19218146}" sibTransId="{2F2AEA44-9111-4BBB-9BBE-BDA77D300BF0}"/>
    <dgm:cxn modelId="{24174CE6-499F-46F0-8BC1-EB1109A7D40D}" srcId="{FAB7E01E-C83D-4F4F-B22A-B748D33D536F}" destId="{2F2AFA61-4886-4A7D-94E4-4EDB2BD51E71}" srcOrd="0" destOrd="0" parTransId="{67D4EAC3-5E31-4CCA-8F19-F8639C8CF4C7}" sibTransId="{5572944E-CB83-4DBB-A89D-B961F7372D6A}"/>
    <dgm:cxn modelId="{EBC15941-8516-4C0A-AB6A-0F63F00C9CD3}" type="presOf" srcId="{7751B663-92B9-4994-AD48-E21441CFEA8F}" destId="{EB1AFE74-B863-489B-9974-AB8005CF3F55}" srcOrd="0" destOrd="0" presId="urn:microsoft.com/office/officeart/2008/layout/HorizontalMultiLevelHierarchy"/>
    <dgm:cxn modelId="{9E7463FD-4F6E-4480-9C74-540A88E4094F}" type="presParOf" srcId="{D1C990C0-9570-40CB-9232-87F4F3646875}" destId="{FCD2C8C0-F1C6-40E1-A36B-427BBA0623A9}" srcOrd="0" destOrd="0" presId="urn:microsoft.com/office/officeart/2008/layout/HorizontalMultiLevelHierarchy"/>
    <dgm:cxn modelId="{FB985F56-93BE-4565-87B1-FB56FCF6CB29}" type="presParOf" srcId="{FCD2C8C0-F1C6-40E1-A36B-427BBA0623A9}" destId="{5897C94E-9A4B-4FAF-AFBE-09BBE696EBC5}" srcOrd="0" destOrd="0" presId="urn:microsoft.com/office/officeart/2008/layout/HorizontalMultiLevelHierarchy"/>
    <dgm:cxn modelId="{3B586915-3DD3-4998-A3F1-89AA3C2D9560}" type="presParOf" srcId="{FCD2C8C0-F1C6-40E1-A36B-427BBA0623A9}" destId="{E085B25B-45BE-4BB0-B0B4-896CD00DAF99}" srcOrd="1" destOrd="0" presId="urn:microsoft.com/office/officeart/2008/layout/HorizontalMultiLevelHierarchy"/>
    <dgm:cxn modelId="{1B56ECE5-090D-4208-8FDA-9A0F1D67ECC3}" type="presParOf" srcId="{E085B25B-45BE-4BB0-B0B4-896CD00DAF99}" destId="{8D107B87-AD2F-4865-BE55-976A65478849}" srcOrd="0" destOrd="0" presId="urn:microsoft.com/office/officeart/2008/layout/HorizontalMultiLevelHierarchy"/>
    <dgm:cxn modelId="{62F25981-82CF-413D-AFA8-226B19E3A8BE}" type="presParOf" srcId="{8D107B87-AD2F-4865-BE55-976A65478849}" destId="{81E928BA-3655-45B6-AEBD-B8B940746172}" srcOrd="0" destOrd="0" presId="urn:microsoft.com/office/officeart/2008/layout/HorizontalMultiLevelHierarchy"/>
    <dgm:cxn modelId="{B3185971-48AA-47A9-902C-C3BEA41B0BA9}" type="presParOf" srcId="{E085B25B-45BE-4BB0-B0B4-896CD00DAF99}" destId="{C76D64C1-323D-43B4-B21F-487AD77AFA64}" srcOrd="1" destOrd="0" presId="urn:microsoft.com/office/officeart/2008/layout/HorizontalMultiLevelHierarchy"/>
    <dgm:cxn modelId="{149EB21D-646A-48EA-B839-E5577B342A80}" type="presParOf" srcId="{C76D64C1-323D-43B4-B21F-487AD77AFA64}" destId="{0827ADB0-D139-4ADC-9C1B-19B8B4083F25}" srcOrd="0" destOrd="0" presId="urn:microsoft.com/office/officeart/2008/layout/HorizontalMultiLevelHierarchy"/>
    <dgm:cxn modelId="{4784BF1C-CDD0-49FB-B47C-899D82F23BA9}" type="presParOf" srcId="{C76D64C1-323D-43B4-B21F-487AD77AFA64}" destId="{19F198A2-658F-44F0-9186-E91F6AAB3E8D}" srcOrd="1" destOrd="0" presId="urn:microsoft.com/office/officeart/2008/layout/HorizontalMultiLevelHierarchy"/>
    <dgm:cxn modelId="{CC30AE8A-4583-42C7-A7B5-02D4E4834EDB}" type="presParOf" srcId="{19F198A2-658F-44F0-9186-E91F6AAB3E8D}" destId="{8894CB1F-CDBF-40EC-9F73-DAF8C0E8D299}" srcOrd="0" destOrd="0" presId="urn:microsoft.com/office/officeart/2008/layout/HorizontalMultiLevelHierarchy"/>
    <dgm:cxn modelId="{38B79E17-596D-434A-9EAF-C60BAC938F05}" type="presParOf" srcId="{8894CB1F-CDBF-40EC-9F73-DAF8C0E8D299}" destId="{B9C12580-8D3D-44A4-B8B9-BD0B95F2E262}" srcOrd="0" destOrd="0" presId="urn:microsoft.com/office/officeart/2008/layout/HorizontalMultiLevelHierarchy"/>
    <dgm:cxn modelId="{074FCFEE-D0BF-4B6F-8B38-BC2AD16C1A89}" type="presParOf" srcId="{19F198A2-658F-44F0-9186-E91F6AAB3E8D}" destId="{5D5AB4F5-7013-42D9-9E77-D198C122F618}" srcOrd="1" destOrd="0" presId="urn:microsoft.com/office/officeart/2008/layout/HorizontalMultiLevelHierarchy"/>
    <dgm:cxn modelId="{437865D4-7509-4E3E-A7AD-7808C61BBB4B}" type="presParOf" srcId="{5D5AB4F5-7013-42D9-9E77-D198C122F618}" destId="{EA753DC1-9D6A-4833-8E99-D2C02F1675D4}" srcOrd="0" destOrd="0" presId="urn:microsoft.com/office/officeart/2008/layout/HorizontalMultiLevelHierarchy"/>
    <dgm:cxn modelId="{D9D8BC84-D85F-4DF0-92C3-F75C18843738}" type="presParOf" srcId="{5D5AB4F5-7013-42D9-9E77-D198C122F618}" destId="{55FAC1A7-F3CA-4EA2-BAE3-A577FA46A2F9}" srcOrd="1" destOrd="0" presId="urn:microsoft.com/office/officeart/2008/layout/HorizontalMultiLevelHierarchy"/>
    <dgm:cxn modelId="{803E9E90-620D-4A8B-B8E0-9B9A7BF205D7}" type="presParOf" srcId="{19F198A2-658F-44F0-9186-E91F6AAB3E8D}" destId="{510B4E11-2969-4907-9E85-A240BECF51DF}" srcOrd="2" destOrd="0" presId="urn:microsoft.com/office/officeart/2008/layout/HorizontalMultiLevelHierarchy"/>
    <dgm:cxn modelId="{8213F330-B432-4017-88D9-364B3AC4285E}" type="presParOf" srcId="{510B4E11-2969-4907-9E85-A240BECF51DF}" destId="{F95AF4E6-D088-4AC5-9C0A-13FD6524120A}" srcOrd="0" destOrd="0" presId="urn:microsoft.com/office/officeart/2008/layout/HorizontalMultiLevelHierarchy"/>
    <dgm:cxn modelId="{CDEF6A54-64AC-46D9-9BA3-0AC28AB5DF38}" type="presParOf" srcId="{19F198A2-658F-44F0-9186-E91F6AAB3E8D}" destId="{B148D1F0-5077-48BB-AFFB-D16FD17C5269}" srcOrd="3" destOrd="0" presId="urn:microsoft.com/office/officeart/2008/layout/HorizontalMultiLevelHierarchy"/>
    <dgm:cxn modelId="{777FB25D-1757-4342-884B-7863C5BF585B}" type="presParOf" srcId="{B148D1F0-5077-48BB-AFFB-D16FD17C5269}" destId="{5D04D215-C72E-40CA-9730-7AAB216BD1EE}" srcOrd="0" destOrd="0" presId="urn:microsoft.com/office/officeart/2008/layout/HorizontalMultiLevelHierarchy"/>
    <dgm:cxn modelId="{3E5D7562-FAD2-4B69-89CD-9EDF0200B0EF}" type="presParOf" srcId="{B148D1F0-5077-48BB-AFFB-D16FD17C5269}" destId="{CA01B939-E8DD-4193-A629-A06614BB51A3}" srcOrd="1" destOrd="0" presId="urn:microsoft.com/office/officeart/2008/layout/HorizontalMultiLevelHierarchy"/>
    <dgm:cxn modelId="{FE139A7D-C645-41E6-91D5-761EFFA9370E}" type="presParOf" srcId="{19F198A2-658F-44F0-9186-E91F6AAB3E8D}" destId="{C9BE8C25-7152-484B-BC2A-792C7C331692}" srcOrd="4" destOrd="0" presId="urn:microsoft.com/office/officeart/2008/layout/HorizontalMultiLevelHierarchy"/>
    <dgm:cxn modelId="{B30A5AD8-09F4-4B8D-9047-D2461219A8DB}" type="presParOf" srcId="{C9BE8C25-7152-484B-BC2A-792C7C331692}" destId="{3491AD93-5B55-4E90-9833-704EC5ECB563}" srcOrd="0" destOrd="0" presId="urn:microsoft.com/office/officeart/2008/layout/HorizontalMultiLevelHierarchy"/>
    <dgm:cxn modelId="{7483835E-3379-40E5-91ED-F0130651F1C3}" type="presParOf" srcId="{19F198A2-658F-44F0-9186-E91F6AAB3E8D}" destId="{E03CFB64-0043-49E0-8911-7C7B8F19E65C}" srcOrd="5" destOrd="0" presId="urn:microsoft.com/office/officeart/2008/layout/HorizontalMultiLevelHierarchy"/>
    <dgm:cxn modelId="{D336A9E8-A23D-48EB-A4FF-65DC0C306A93}" type="presParOf" srcId="{E03CFB64-0043-49E0-8911-7C7B8F19E65C}" destId="{EB1AFE74-B863-489B-9974-AB8005CF3F55}" srcOrd="0" destOrd="0" presId="urn:microsoft.com/office/officeart/2008/layout/HorizontalMultiLevelHierarchy"/>
    <dgm:cxn modelId="{AD3572C8-FC47-4232-854C-FB4EAB35B4A7}" type="presParOf" srcId="{E03CFB64-0043-49E0-8911-7C7B8F19E65C}" destId="{EADB3799-A07D-4690-90CC-14431AC2F16D}" srcOrd="1" destOrd="0" presId="urn:microsoft.com/office/officeart/2008/layout/HorizontalMultiLevelHierarchy"/>
    <dgm:cxn modelId="{20A92AFE-411B-43B2-9F3A-34E25FA90CFB}" type="presParOf" srcId="{EADB3799-A07D-4690-90CC-14431AC2F16D}" destId="{65D20D55-0DD0-434A-ADB2-A4A24395EF0D}" srcOrd="0" destOrd="0" presId="urn:microsoft.com/office/officeart/2008/layout/HorizontalMultiLevelHierarchy"/>
    <dgm:cxn modelId="{A86D1DE2-AE3A-4E33-AB3C-D37F7D98DF05}" type="presParOf" srcId="{65D20D55-0DD0-434A-ADB2-A4A24395EF0D}" destId="{A8A73D27-7B1D-42C0-8EDC-AD8C34156EED}" srcOrd="0" destOrd="0" presId="urn:microsoft.com/office/officeart/2008/layout/HorizontalMultiLevelHierarchy"/>
    <dgm:cxn modelId="{15CD3759-26F6-4663-9D78-FA9C38C524CC}" type="presParOf" srcId="{EADB3799-A07D-4690-90CC-14431AC2F16D}" destId="{35CDB1AE-6504-4E80-8DD9-00CD55CB20C3}" srcOrd="1" destOrd="0" presId="urn:microsoft.com/office/officeart/2008/layout/HorizontalMultiLevelHierarchy"/>
    <dgm:cxn modelId="{945CEE31-380A-4BF9-BC8C-4A8F6A69B21E}" type="presParOf" srcId="{35CDB1AE-6504-4E80-8DD9-00CD55CB20C3}" destId="{CDB1AB0A-26B3-4F72-BB2F-D92BBB292AA0}" srcOrd="0" destOrd="0" presId="urn:microsoft.com/office/officeart/2008/layout/HorizontalMultiLevelHierarchy"/>
    <dgm:cxn modelId="{5F4300DB-28C2-4640-9DF5-69473B3F9DC3}" type="presParOf" srcId="{35CDB1AE-6504-4E80-8DD9-00CD55CB20C3}" destId="{A4DB390C-64F0-46BF-BEEE-85D34201D4CC}" srcOrd="1" destOrd="0" presId="urn:microsoft.com/office/officeart/2008/layout/HorizontalMultiLevelHierarchy"/>
    <dgm:cxn modelId="{A5897EAA-BEAE-4ED0-B392-6A41124D282B}" type="presParOf" srcId="{19F198A2-658F-44F0-9186-E91F6AAB3E8D}" destId="{07915B97-D29C-4EFB-90C0-3A4CB8929D50}" srcOrd="6" destOrd="0" presId="urn:microsoft.com/office/officeart/2008/layout/HorizontalMultiLevelHierarchy"/>
    <dgm:cxn modelId="{1DF8453A-C4F2-46B9-8661-4EE495190BAC}" type="presParOf" srcId="{07915B97-D29C-4EFB-90C0-3A4CB8929D50}" destId="{28477632-BD79-4844-8B7B-250986A7C5AF}" srcOrd="0" destOrd="0" presId="urn:microsoft.com/office/officeart/2008/layout/HorizontalMultiLevelHierarchy"/>
    <dgm:cxn modelId="{311B48D9-348C-4B48-8E03-7DF7D1594122}" type="presParOf" srcId="{19F198A2-658F-44F0-9186-E91F6AAB3E8D}" destId="{2C79DAD0-C7A7-47ED-A303-F12E911225A4}" srcOrd="7" destOrd="0" presId="urn:microsoft.com/office/officeart/2008/layout/HorizontalMultiLevelHierarchy"/>
    <dgm:cxn modelId="{A65E57D6-7B2E-4E0B-B0FE-1090F57461EE}" type="presParOf" srcId="{2C79DAD0-C7A7-47ED-A303-F12E911225A4}" destId="{94815310-352B-4CFC-886C-C13681430718}" srcOrd="0" destOrd="0" presId="urn:microsoft.com/office/officeart/2008/layout/HorizontalMultiLevelHierarchy"/>
    <dgm:cxn modelId="{2BCA0D18-566A-4172-A3FA-DB71103EF99B}" type="presParOf" srcId="{2C79DAD0-C7A7-47ED-A303-F12E911225A4}" destId="{38DC0E1E-E591-41DD-AFD7-B9B4DE48B1D1}" srcOrd="1" destOrd="0" presId="urn:microsoft.com/office/officeart/2008/layout/HorizontalMultiLevelHierarchy"/>
    <dgm:cxn modelId="{BC90D579-8096-4B5D-86A4-9B1FF678155D}" type="presParOf" srcId="{19F198A2-658F-44F0-9186-E91F6AAB3E8D}" destId="{9745B82D-4ABB-4F58-834D-A26138DCA216}" srcOrd="8" destOrd="0" presId="urn:microsoft.com/office/officeart/2008/layout/HorizontalMultiLevelHierarchy"/>
    <dgm:cxn modelId="{8BED85FF-B290-4BD5-86C6-BC6EC54FD8FF}" type="presParOf" srcId="{9745B82D-4ABB-4F58-834D-A26138DCA216}" destId="{47D580C1-3BF5-4693-AE1D-849888FD4E8A}" srcOrd="0" destOrd="0" presId="urn:microsoft.com/office/officeart/2008/layout/HorizontalMultiLevelHierarchy"/>
    <dgm:cxn modelId="{15696F5A-1F46-4991-BC7E-E8F4F84405C6}" type="presParOf" srcId="{19F198A2-658F-44F0-9186-E91F6AAB3E8D}" destId="{8233DDEB-9441-4AA4-8C94-F4121CA41C04}" srcOrd="9" destOrd="0" presId="urn:microsoft.com/office/officeart/2008/layout/HorizontalMultiLevelHierarchy"/>
    <dgm:cxn modelId="{C0DD47B6-AC63-49BE-8F65-6B87339EEEFC}" type="presParOf" srcId="{8233DDEB-9441-4AA4-8C94-F4121CA41C04}" destId="{9D09B161-5EAB-4DA0-8AC7-DD828F6714D9}" srcOrd="0" destOrd="0" presId="urn:microsoft.com/office/officeart/2008/layout/HorizontalMultiLevelHierarchy"/>
    <dgm:cxn modelId="{72098CE2-7D28-49A6-839E-7D76726CD540}" type="presParOf" srcId="{8233DDEB-9441-4AA4-8C94-F4121CA41C04}" destId="{730FF5EE-9BC9-4450-9155-E916A3E2B717}" srcOrd="1" destOrd="0" presId="urn:microsoft.com/office/officeart/2008/layout/HorizontalMultiLevelHierarchy"/>
    <dgm:cxn modelId="{FA3A14CF-3578-41B8-A2FA-0FD07791CB54}" type="presParOf" srcId="{19F198A2-658F-44F0-9186-E91F6AAB3E8D}" destId="{7A67142B-EC78-4E4E-91D9-F3B574217A27}" srcOrd="10" destOrd="0" presId="urn:microsoft.com/office/officeart/2008/layout/HorizontalMultiLevelHierarchy"/>
    <dgm:cxn modelId="{065CA841-D328-43BB-8EBA-335D8645CF99}" type="presParOf" srcId="{7A67142B-EC78-4E4E-91D9-F3B574217A27}" destId="{E4BE7F87-755D-40DA-9306-FCB789C4BBDC}" srcOrd="0" destOrd="0" presId="urn:microsoft.com/office/officeart/2008/layout/HorizontalMultiLevelHierarchy"/>
    <dgm:cxn modelId="{FE6DBF95-669E-4770-81D7-0CFE516450F9}" type="presParOf" srcId="{19F198A2-658F-44F0-9186-E91F6AAB3E8D}" destId="{96EB43AA-E6D1-406A-8A81-46EB8F16C255}" srcOrd="11" destOrd="0" presId="urn:microsoft.com/office/officeart/2008/layout/HorizontalMultiLevelHierarchy"/>
    <dgm:cxn modelId="{AB14D89D-BCAD-4B67-B168-371AC8EAC65F}" type="presParOf" srcId="{96EB43AA-E6D1-406A-8A81-46EB8F16C255}" destId="{7F49F8AB-7669-4528-90CE-CB2193FF7462}" srcOrd="0" destOrd="0" presId="urn:microsoft.com/office/officeart/2008/layout/HorizontalMultiLevelHierarchy"/>
    <dgm:cxn modelId="{6A201FE4-B992-47D6-AA47-CF315E3B1CDA}" type="presParOf" srcId="{96EB43AA-E6D1-406A-8A81-46EB8F16C255}" destId="{3E0D855F-3150-4B50-BEB2-CA292F0820AE}"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E9B265-714D-4D82-A66B-44BA95C51F24}">
      <dsp:nvSpPr>
        <dsp:cNvPr id="0" name=""/>
        <dsp:cNvSpPr/>
      </dsp:nvSpPr>
      <dsp:spPr>
        <a:xfrm>
          <a:off x="3018438" y="1080972"/>
          <a:ext cx="187018" cy="495418"/>
        </a:xfrm>
        <a:custGeom>
          <a:avLst/>
          <a:gdLst/>
          <a:ahLst/>
          <a:cxnLst/>
          <a:rect l="0" t="0" r="0" b="0"/>
          <a:pathLst>
            <a:path>
              <a:moveTo>
                <a:pt x="187018" y="0"/>
              </a:moveTo>
              <a:lnTo>
                <a:pt x="187018" y="495418"/>
              </a:lnTo>
              <a:lnTo>
                <a:pt x="0" y="495418"/>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1FFB11-966F-477A-AE4B-47A7FDC34A80}">
      <dsp:nvSpPr>
        <dsp:cNvPr id="0" name=""/>
        <dsp:cNvSpPr/>
      </dsp:nvSpPr>
      <dsp:spPr>
        <a:xfrm>
          <a:off x="3205457" y="1080972"/>
          <a:ext cx="551440" cy="3342831"/>
        </a:xfrm>
        <a:custGeom>
          <a:avLst/>
          <a:gdLst/>
          <a:ahLst/>
          <a:cxnLst/>
          <a:rect l="0" t="0" r="0" b="0"/>
          <a:pathLst>
            <a:path>
              <a:moveTo>
                <a:pt x="0" y="0"/>
              </a:moveTo>
              <a:lnTo>
                <a:pt x="0" y="3342831"/>
              </a:lnTo>
              <a:lnTo>
                <a:pt x="551440" y="334283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0FFD97-5DE8-474F-AA6B-B8DA26271CEF}">
      <dsp:nvSpPr>
        <dsp:cNvPr id="0" name=""/>
        <dsp:cNvSpPr/>
      </dsp:nvSpPr>
      <dsp:spPr>
        <a:xfrm>
          <a:off x="3205457" y="1080972"/>
          <a:ext cx="491945" cy="2628951"/>
        </a:xfrm>
        <a:custGeom>
          <a:avLst/>
          <a:gdLst/>
          <a:ahLst/>
          <a:cxnLst/>
          <a:rect l="0" t="0" r="0" b="0"/>
          <a:pathLst>
            <a:path>
              <a:moveTo>
                <a:pt x="0" y="0"/>
              </a:moveTo>
              <a:lnTo>
                <a:pt x="0" y="2628951"/>
              </a:lnTo>
              <a:lnTo>
                <a:pt x="491945" y="262895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266855-6C42-42A4-92A3-F29B73CE5230}">
      <dsp:nvSpPr>
        <dsp:cNvPr id="0" name=""/>
        <dsp:cNvSpPr/>
      </dsp:nvSpPr>
      <dsp:spPr>
        <a:xfrm>
          <a:off x="3205457" y="1080972"/>
          <a:ext cx="491945" cy="2153033"/>
        </a:xfrm>
        <a:custGeom>
          <a:avLst/>
          <a:gdLst/>
          <a:ahLst/>
          <a:cxnLst/>
          <a:rect l="0" t="0" r="0" b="0"/>
          <a:pathLst>
            <a:path>
              <a:moveTo>
                <a:pt x="0" y="0"/>
              </a:moveTo>
              <a:lnTo>
                <a:pt x="0" y="2153033"/>
              </a:lnTo>
              <a:lnTo>
                <a:pt x="491945" y="2153033"/>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6D77BD-1BEE-44A7-A79D-BEAAEE9BE8E1}">
      <dsp:nvSpPr>
        <dsp:cNvPr id="0" name=""/>
        <dsp:cNvSpPr/>
      </dsp:nvSpPr>
      <dsp:spPr>
        <a:xfrm>
          <a:off x="3205457" y="1080972"/>
          <a:ext cx="491945" cy="1498640"/>
        </a:xfrm>
        <a:custGeom>
          <a:avLst/>
          <a:gdLst/>
          <a:ahLst/>
          <a:cxnLst/>
          <a:rect l="0" t="0" r="0" b="0"/>
          <a:pathLst>
            <a:path>
              <a:moveTo>
                <a:pt x="0" y="0"/>
              </a:moveTo>
              <a:lnTo>
                <a:pt x="0" y="1498640"/>
              </a:lnTo>
              <a:lnTo>
                <a:pt x="491945" y="149864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094308-489A-4A58-8177-45AD88CA4082}">
      <dsp:nvSpPr>
        <dsp:cNvPr id="0" name=""/>
        <dsp:cNvSpPr/>
      </dsp:nvSpPr>
      <dsp:spPr>
        <a:xfrm>
          <a:off x="3205457" y="1080972"/>
          <a:ext cx="432458" cy="1022721"/>
        </a:xfrm>
        <a:custGeom>
          <a:avLst/>
          <a:gdLst/>
          <a:ahLst/>
          <a:cxnLst/>
          <a:rect l="0" t="0" r="0" b="0"/>
          <a:pathLst>
            <a:path>
              <a:moveTo>
                <a:pt x="0" y="0"/>
              </a:moveTo>
              <a:lnTo>
                <a:pt x="0" y="1022721"/>
              </a:lnTo>
              <a:lnTo>
                <a:pt x="432458" y="1022721"/>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CBB3AF-6184-4B58-9334-551E2A20AE8F}">
      <dsp:nvSpPr>
        <dsp:cNvPr id="0" name=""/>
        <dsp:cNvSpPr/>
      </dsp:nvSpPr>
      <dsp:spPr>
        <a:xfrm>
          <a:off x="3205457" y="420701"/>
          <a:ext cx="307103" cy="239569"/>
        </a:xfrm>
        <a:custGeom>
          <a:avLst/>
          <a:gdLst/>
          <a:ahLst/>
          <a:cxnLst/>
          <a:rect l="0" t="0" r="0" b="0"/>
          <a:pathLst>
            <a:path>
              <a:moveTo>
                <a:pt x="307103" y="0"/>
              </a:moveTo>
              <a:lnTo>
                <a:pt x="307103" y="151222"/>
              </a:lnTo>
              <a:lnTo>
                <a:pt x="0" y="151222"/>
              </a:lnTo>
              <a:lnTo>
                <a:pt x="0" y="2395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5BFF51-1AFB-45C7-ACCB-A4D1B23FF15F}">
      <dsp:nvSpPr>
        <dsp:cNvPr id="0" name=""/>
        <dsp:cNvSpPr/>
      </dsp:nvSpPr>
      <dsp:spPr>
        <a:xfrm>
          <a:off x="1229973" y="0"/>
          <a:ext cx="4565176" cy="420701"/>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fa-IR" sz="2800" b="1" kern="1200" dirty="0" smtClean="0"/>
            <a:t>ارزیابی اورودینامیک</a:t>
          </a:r>
          <a:endParaRPr lang="en-US" sz="2800" b="1" kern="1200" dirty="0"/>
        </a:p>
      </dsp:txBody>
      <dsp:txXfrm>
        <a:off x="1229973" y="0"/>
        <a:ext cx="4565176" cy="420701"/>
      </dsp:txXfrm>
    </dsp:sp>
    <dsp:sp modelId="{57F03DF1-A5DB-4D3A-8295-C024FB800017}">
      <dsp:nvSpPr>
        <dsp:cNvPr id="0" name=""/>
        <dsp:cNvSpPr/>
      </dsp:nvSpPr>
      <dsp:spPr>
        <a:xfrm>
          <a:off x="1139328" y="660271"/>
          <a:ext cx="4132257" cy="420701"/>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fa-IR" sz="2000" b="1" kern="1200" dirty="0" smtClean="0"/>
            <a:t>مواردی که نیاز به ارزیابی اورودینامیک ندارند</a:t>
          </a:r>
          <a:endParaRPr lang="fa-IR" sz="2000" b="1" kern="1200" dirty="0"/>
        </a:p>
      </dsp:txBody>
      <dsp:txXfrm>
        <a:off x="1139328" y="660271"/>
        <a:ext cx="4132257" cy="420701"/>
      </dsp:txXfrm>
    </dsp:sp>
    <dsp:sp modelId="{449560EE-D780-4363-A91D-DEAB989F87BE}">
      <dsp:nvSpPr>
        <dsp:cNvPr id="0" name=""/>
        <dsp:cNvSpPr/>
      </dsp:nvSpPr>
      <dsp:spPr>
        <a:xfrm>
          <a:off x="3637915" y="1893343"/>
          <a:ext cx="3666877" cy="420701"/>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t>تست سرفه مثبت (نشت ادراری مثبت)</a:t>
          </a:r>
          <a:endParaRPr lang="fa-IR" sz="1800" b="1" kern="1200" dirty="0"/>
        </a:p>
      </dsp:txBody>
      <dsp:txXfrm>
        <a:off x="3637915" y="1893343"/>
        <a:ext cx="3666877" cy="420701"/>
      </dsp:txXfrm>
    </dsp:sp>
    <dsp:sp modelId="{1A2769C6-E812-49A1-9751-B78C825009EB}">
      <dsp:nvSpPr>
        <dsp:cNvPr id="0" name=""/>
        <dsp:cNvSpPr/>
      </dsp:nvSpPr>
      <dsp:spPr>
        <a:xfrm>
          <a:off x="3697403" y="2369262"/>
          <a:ext cx="1828436" cy="420701"/>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t>آزمایش ادرار نرمال</a:t>
          </a:r>
          <a:endParaRPr lang="fa-IR" sz="1800" b="1" kern="1200" dirty="0"/>
        </a:p>
      </dsp:txBody>
      <dsp:txXfrm>
        <a:off x="3697403" y="2369262"/>
        <a:ext cx="1828436" cy="420701"/>
      </dsp:txXfrm>
    </dsp:sp>
    <dsp:sp modelId="{9651FA20-28EC-49CE-A5A5-0EBA3CB643C4}">
      <dsp:nvSpPr>
        <dsp:cNvPr id="0" name=""/>
        <dsp:cNvSpPr/>
      </dsp:nvSpPr>
      <dsp:spPr>
        <a:xfrm>
          <a:off x="3697403" y="3023654"/>
          <a:ext cx="3460203" cy="420701"/>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t>حجم باقیمانده ادرار کمتر از 150سی سی</a:t>
          </a:r>
          <a:endParaRPr lang="fa-IR" sz="1800" b="1" kern="1200" dirty="0"/>
        </a:p>
      </dsp:txBody>
      <dsp:txXfrm>
        <a:off x="3697403" y="3023654"/>
        <a:ext cx="3460203" cy="420701"/>
      </dsp:txXfrm>
    </dsp:sp>
    <dsp:sp modelId="{8FCC43E9-34F6-4749-9449-CD697C0FD09A}">
      <dsp:nvSpPr>
        <dsp:cNvPr id="0" name=""/>
        <dsp:cNvSpPr/>
      </dsp:nvSpPr>
      <dsp:spPr>
        <a:xfrm>
          <a:off x="3697403" y="3499573"/>
          <a:ext cx="1783244" cy="420701"/>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t>داشتن هیپرموبیلیته مجرا</a:t>
          </a:r>
          <a:endParaRPr lang="fa-IR" sz="1800" b="1" kern="1200" dirty="0"/>
        </a:p>
      </dsp:txBody>
      <dsp:txXfrm>
        <a:off x="3697403" y="3499573"/>
        <a:ext cx="1783244" cy="420701"/>
      </dsp:txXfrm>
    </dsp:sp>
    <dsp:sp modelId="{63952580-459D-4FAB-8BB3-4DD165FD62E4}">
      <dsp:nvSpPr>
        <dsp:cNvPr id="0" name=""/>
        <dsp:cNvSpPr/>
      </dsp:nvSpPr>
      <dsp:spPr>
        <a:xfrm>
          <a:off x="3756898" y="4213453"/>
          <a:ext cx="2709654" cy="420701"/>
        </a:xfrm>
        <a:prstGeom prst="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1430" tIns="11430" rIns="11430" bIns="11430" numCol="1" spcCol="1270" anchor="ctr" anchorCtr="0">
          <a:noAutofit/>
        </a:body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fa-IR" sz="1800" b="1" kern="1200" dirty="0" smtClean="0"/>
            <a:t> </a:t>
          </a:r>
          <a:r>
            <a:rPr lang="en-US" sz="1800" b="1" kern="1200" dirty="0" smtClean="0"/>
            <a:t>stage  </a:t>
          </a:r>
          <a:r>
            <a:rPr lang="fa-IR" sz="1800" b="1" kern="1200" dirty="0" smtClean="0"/>
            <a:t>پرولاپس کمتر از 2 </a:t>
          </a:r>
        </a:p>
        <a:p>
          <a:pPr lvl="0" algn="ctr" defTabSz="800100" rtl="1">
            <a:lnSpc>
              <a:spcPct val="90000"/>
            </a:lnSpc>
            <a:spcBef>
              <a:spcPct val="0"/>
            </a:spcBef>
            <a:spcAft>
              <a:spcPct val="35000"/>
            </a:spcAft>
          </a:pPr>
          <a:endParaRPr lang="fa-IR" sz="1800" b="1" kern="1200" dirty="0"/>
        </a:p>
      </dsp:txBody>
      <dsp:txXfrm>
        <a:off x="3756898" y="4213453"/>
        <a:ext cx="2709654" cy="420701"/>
      </dsp:txXfrm>
    </dsp:sp>
    <dsp:sp modelId="{5E0D611D-2683-4A9C-BF5B-9C6390A7E626}">
      <dsp:nvSpPr>
        <dsp:cNvPr id="0" name=""/>
        <dsp:cNvSpPr/>
      </dsp:nvSpPr>
      <dsp:spPr>
        <a:xfrm>
          <a:off x="901367" y="1195681"/>
          <a:ext cx="2117071" cy="761419"/>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en-US" sz="2000" b="1" kern="1200" dirty="0" smtClean="0"/>
            <a:t>Uncomplicated SUI</a:t>
          </a:r>
          <a:endParaRPr lang="fa-IR" sz="2000" b="1" kern="1200" dirty="0"/>
        </a:p>
      </dsp:txBody>
      <dsp:txXfrm>
        <a:off x="901367" y="1195681"/>
        <a:ext cx="2117071" cy="7614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67142B-EC78-4E4E-91D9-F3B574217A27}">
      <dsp:nvSpPr>
        <dsp:cNvPr id="0" name=""/>
        <dsp:cNvSpPr/>
      </dsp:nvSpPr>
      <dsp:spPr>
        <a:xfrm>
          <a:off x="2955502" y="2571749"/>
          <a:ext cx="394274" cy="2086433"/>
        </a:xfrm>
        <a:custGeom>
          <a:avLst/>
          <a:gdLst/>
          <a:ahLst/>
          <a:cxnLst/>
          <a:rect l="0" t="0" r="0" b="0"/>
          <a:pathLst>
            <a:path>
              <a:moveTo>
                <a:pt x="0" y="0"/>
              </a:moveTo>
              <a:lnTo>
                <a:pt x="197137" y="0"/>
              </a:lnTo>
              <a:lnTo>
                <a:pt x="197137" y="2086433"/>
              </a:lnTo>
              <a:lnTo>
                <a:pt x="394274" y="2086433"/>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n-US" sz="800" kern="1200"/>
        </a:p>
      </dsp:txBody>
      <dsp:txXfrm>
        <a:off x="3099555" y="3561882"/>
        <a:ext cx="106168" cy="106168"/>
      </dsp:txXfrm>
    </dsp:sp>
    <dsp:sp modelId="{9745B82D-4ABB-4F58-834D-A26138DCA216}">
      <dsp:nvSpPr>
        <dsp:cNvPr id="0" name=""/>
        <dsp:cNvSpPr/>
      </dsp:nvSpPr>
      <dsp:spPr>
        <a:xfrm>
          <a:off x="2955502" y="2571749"/>
          <a:ext cx="392156" cy="1040284"/>
        </a:xfrm>
        <a:custGeom>
          <a:avLst/>
          <a:gdLst/>
          <a:ahLst/>
          <a:cxnLst/>
          <a:rect l="0" t="0" r="0" b="0"/>
          <a:pathLst>
            <a:path>
              <a:moveTo>
                <a:pt x="0" y="0"/>
              </a:moveTo>
              <a:lnTo>
                <a:pt x="196078" y="0"/>
              </a:lnTo>
              <a:lnTo>
                <a:pt x="196078" y="1040284"/>
              </a:lnTo>
              <a:lnTo>
                <a:pt x="392156" y="104028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3123786" y="2536018"/>
        <a:ext cx="55587" cy="1111745"/>
      </dsp:txXfrm>
    </dsp:sp>
    <dsp:sp modelId="{07915B97-D29C-4EFB-90C0-3A4CB8929D50}">
      <dsp:nvSpPr>
        <dsp:cNvPr id="0" name=""/>
        <dsp:cNvSpPr/>
      </dsp:nvSpPr>
      <dsp:spPr>
        <a:xfrm>
          <a:off x="2955502" y="2526029"/>
          <a:ext cx="392156" cy="91440"/>
        </a:xfrm>
        <a:custGeom>
          <a:avLst/>
          <a:gdLst/>
          <a:ahLst/>
          <a:cxnLst/>
          <a:rect l="0" t="0" r="0" b="0"/>
          <a:pathLst>
            <a:path>
              <a:moveTo>
                <a:pt x="0" y="45720"/>
              </a:moveTo>
              <a:lnTo>
                <a:pt x="196078" y="45720"/>
              </a:lnTo>
              <a:lnTo>
                <a:pt x="196078" y="127902"/>
              </a:lnTo>
              <a:lnTo>
                <a:pt x="392156" y="12790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3141563" y="2424498"/>
        <a:ext cx="20033" cy="294501"/>
      </dsp:txXfrm>
    </dsp:sp>
    <dsp:sp modelId="{65D20D55-0DD0-434A-ADB2-A4A24395EF0D}">
      <dsp:nvSpPr>
        <dsp:cNvPr id="0" name=""/>
        <dsp:cNvSpPr/>
      </dsp:nvSpPr>
      <dsp:spPr>
        <a:xfrm>
          <a:off x="5308441" y="1904820"/>
          <a:ext cx="392156" cy="91440"/>
        </a:xfrm>
        <a:custGeom>
          <a:avLst/>
          <a:gdLst/>
          <a:ahLst/>
          <a:cxnLst/>
          <a:rect l="0" t="0" r="0" b="0"/>
          <a:pathLst>
            <a:path>
              <a:moveTo>
                <a:pt x="0" y="45720"/>
              </a:moveTo>
              <a:lnTo>
                <a:pt x="392156" y="4572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5494715" y="1935757"/>
        <a:ext cx="19607" cy="29565"/>
      </dsp:txXfrm>
    </dsp:sp>
    <dsp:sp modelId="{C9BE8C25-7152-484B-BC2A-792C7C331692}">
      <dsp:nvSpPr>
        <dsp:cNvPr id="0" name=""/>
        <dsp:cNvSpPr/>
      </dsp:nvSpPr>
      <dsp:spPr>
        <a:xfrm>
          <a:off x="2955502" y="1950540"/>
          <a:ext cx="392156" cy="621209"/>
        </a:xfrm>
        <a:custGeom>
          <a:avLst/>
          <a:gdLst/>
          <a:ahLst/>
          <a:cxnLst/>
          <a:rect l="0" t="0" r="0" b="0"/>
          <a:pathLst>
            <a:path>
              <a:moveTo>
                <a:pt x="0" y="621209"/>
              </a:moveTo>
              <a:lnTo>
                <a:pt x="196078" y="621209"/>
              </a:lnTo>
              <a:lnTo>
                <a:pt x="196078" y="0"/>
              </a:lnTo>
              <a:lnTo>
                <a:pt x="392156"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3133214" y="2233451"/>
        <a:ext cx="36731" cy="55386"/>
      </dsp:txXfrm>
    </dsp:sp>
    <dsp:sp modelId="{510B4E11-2969-4907-9E85-A240BECF51DF}">
      <dsp:nvSpPr>
        <dsp:cNvPr id="0" name=""/>
        <dsp:cNvSpPr/>
      </dsp:nvSpPr>
      <dsp:spPr>
        <a:xfrm>
          <a:off x="2955502" y="1221478"/>
          <a:ext cx="392156" cy="1350270"/>
        </a:xfrm>
        <a:custGeom>
          <a:avLst/>
          <a:gdLst/>
          <a:ahLst/>
          <a:cxnLst/>
          <a:rect l="0" t="0" r="0" b="0"/>
          <a:pathLst>
            <a:path>
              <a:moveTo>
                <a:pt x="0" y="1350270"/>
              </a:moveTo>
              <a:lnTo>
                <a:pt x="196078" y="1350270"/>
              </a:lnTo>
              <a:lnTo>
                <a:pt x="196078" y="0"/>
              </a:lnTo>
              <a:lnTo>
                <a:pt x="392156"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3116428" y="1379876"/>
        <a:ext cx="70303" cy="1033475"/>
      </dsp:txXfrm>
    </dsp:sp>
    <dsp:sp modelId="{8894CB1F-CDBF-40EC-9F73-DAF8C0E8D299}">
      <dsp:nvSpPr>
        <dsp:cNvPr id="0" name=""/>
        <dsp:cNvSpPr/>
      </dsp:nvSpPr>
      <dsp:spPr>
        <a:xfrm>
          <a:off x="2955502" y="405228"/>
          <a:ext cx="392156" cy="2166520"/>
        </a:xfrm>
        <a:custGeom>
          <a:avLst/>
          <a:gdLst/>
          <a:ahLst/>
          <a:cxnLst/>
          <a:rect l="0" t="0" r="0" b="0"/>
          <a:pathLst>
            <a:path>
              <a:moveTo>
                <a:pt x="0" y="2166520"/>
              </a:moveTo>
              <a:lnTo>
                <a:pt x="196078" y="2166520"/>
              </a:lnTo>
              <a:lnTo>
                <a:pt x="196078" y="0"/>
              </a:lnTo>
              <a:lnTo>
                <a:pt x="392156" y="0"/>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3096537" y="387625"/>
        <a:ext cx="110086" cy="2201726"/>
      </dsp:txXfrm>
    </dsp:sp>
    <dsp:sp modelId="{8D107B87-AD2F-4865-BE55-976A65478849}">
      <dsp:nvSpPr>
        <dsp:cNvPr id="0" name=""/>
        <dsp:cNvSpPr/>
      </dsp:nvSpPr>
      <dsp:spPr>
        <a:xfrm>
          <a:off x="602563" y="2526029"/>
          <a:ext cx="392156" cy="91440"/>
        </a:xfrm>
        <a:custGeom>
          <a:avLst/>
          <a:gdLst/>
          <a:ahLst/>
          <a:cxnLst/>
          <a:rect l="0" t="0" r="0" b="0"/>
          <a:pathLst>
            <a:path>
              <a:moveTo>
                <a:pt x="0" y="45720"/>
              </a:moveTo>
              <a:lnTo>
                <a:pt x="392156" y="45720"/>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p>
      </dsp:txBody>
      <dsp:txXfrm>
        <a:off x="788838" y="2556966"/>
        <a:ext cx="19607" cy="29565"/>
      </dsp:txXfrm>
    </dsp:sp>
    <dsp:sp modelId="{5897C94E-9A4B-4FAF-AFBE-09BBE696EBC5}">
      <dsp:nvSpPr>
        <dsp:cNvPr id="0" name=""/>
        <dsp:cNvSpPr/>
      </dsp:nvSpPr>
      <dsp:spPr>
        <a:xfrm rot="16200000">
          <a:off x="-2252023" y="2272849"/>
          <a:ext cx="5111374" cy="59779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t>ارزیابی اورودینامیک</a:t>
          </a:r>
          <a:endParaRPr lang="en-US" sz="2000" b="1" kern="1200" dirty="0"/>
        </a:p>
      </dsp:txBody>
      <dsp:txXfrm>
        <a:off x="-2252023" y="2272849"/>
        <a:ext cx="5111374" cy="597799"/>
      </dsp:txXfrm>
    </dsp:sp>
    <dsp:sp modelId="{0827ADB0-D139-4ADC-9C1B-19B8B4083F25}">
      <dsp:nvSpPr>
        <dsp:cNvPr id="0" name=""/>
        <dsp:cNvSpPr/>
      </dsp:nvSpPr>
      <dsp:spPr>
        <a:xfrm>
          <a:off x="994720" y="2086168"/>
          <a:ext cx="1960782" cy="97116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t>اندیکاسیون انجام</a:t>
          </a:r>
          <a:endParaRPr lang="en-US" sz="2000" b="1" kern="1200" dirty="0"/>
        </a:p>
      </dsp:txBody>
      <dsp:txXfrm>
        <a:off x="994720" y="2086168"/>
        <a:ext cx="1960782" cy="971161"/>
      </dsp:txXfrm>
    </dsp:sp>
    <dsp:sp modelId="{EA753DC1-9D6A-4833-8E99-D2C02F1675D4}">
      <dsp:nvSpPr>
        <dsp:cNvPr id="0" name=""/>
        <dsp:cNvSpPr/>
      </dsp:nvSpPr>
      <dsp:spPr>
        <a:xfrm>
          <a:off x="3347658" y="87169"/>
          <a:ext cx="1960782" cy="636118"/>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t>عدم تطابق شرح حال و معاینه فیزیکی</a:t>
          </a:r>
          <a:endParaRPr lang="en-US" sz="2000" b="1" kern="1200" dirty="0"/>
        </a:p>
      </dsp:txBody>
      <dsp:txXfrm>
        <a:off x="3347658" y="87169"/>
        <a:ext cx="1960782" cy="636118"/>
      </dsp:txXfrm>
    </dsp:sp>
    <dsp:sp modelId="{5D04D215-C72E-40CA-9730-7AAB216BD1EE}">
      <dsp:nvSpPr>
        <dsp:cNvPr id="0" name=""/>
        <dsp:cNvSpPr/>
      </dsp:nvSpPr>
      <dsp:spPr>
        <a:xfrm>
          <a:off x="3347658" y="872737"/>
          <a:ext cx="1960782" cy="697482"/>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t>تست سرفه منفی علیرغم شرح حال+</a:t>
          </a:r>
          <a:endParaRPr lang="en-US" sz="2000" b="1" kern="1200" dirty="0"/>
        </a:p>
      </dsp:txBody>
      <dsp:txXfrm>
        <a:off x="3347658" y="872737"/>
        <a:ext cx="1960782" cy="697482"/>
      </dsp:txXfrm>
    </dsp:sp>
    <dsp:sp modelId="{EB1AFE74-B863-489B-9974-AB8005CF3F55}">
      <dsp:nvSpPr>
        <dsp:cNvPr id="0" name=""/>
        <dsp:cNvSpPr/>
      </dsp:nvSpPr>
      <dsp:spPr>
        <a:xfrm>
          <a:off x="3347658" y="1719670"/>
          <a:ext cx="1960782" cy="461740"/>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Complicated SUI</a:t>
          </a:r>
          <a:endParaRPr lang="en-US" sz="2000" b="1" kern="1200" dirty="0"/>
        </a:p>
      </dsp:txBody>
      <dsp:txXfrm>
        <a:off x="3347658" y="1719670"/>
        <a:ext cx="1960782" cy="461740"/>
      </dsp:txXfrm>
    </dsp:sp>
    <dsp:sp modelId="{CDB1AB0A-26B3-4F72-BB2F-D92BBB292AA0}">
      <dsp:nvSpPr>
        <dsp:cNvPr id="0" name=""/>
        <dsp:cNvSpPr/>
      </dsp:nvSpPr>
      <dsp:spPr>
        <a:xfrm>
          <a:off x="5700597" y="809107"/>
          <a:ext cx="1960782" cy="2282864"/>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dirty="0" smtClean="0"/>
            <a:t>سابقه جراحی لگن</a:t>
          </a:r>
        </a:p>
        <a:p>
          <a:pPr lvl="0" algn="ctr" defTabSz="889000">
            <a:lnSpc>
              <a:spcPct val="90000"/>
            </a:lnSpc>
            <a:spcBef>
              <a:spcPct val="0"/>
            </a:spcBef>
            <a:spcAft>
              <a:spcPct val="35000"/>
            </a:spcAft>
          </a:pPr>
          <a:r>
            <a:rPr lang="fa-IR" sz="2000" b="1" kern="1200" dirty="0" smtClean="0"/>
            <a:t>سابقه رادیاسیون لگن</a:t>
          </a:r>
        </a:p>
        <a:p>
          <a:pPr lvl="0" algn="ctr" defTabSz="889000">
            <a:lnSpc>
              <a:spcPct val="90000"/>
            </a:lnSpc>
            <a:spcBef>
              <a:spcPct val="0"/>
            </a:spcBef>
            <a:spcAft>
              <a:spcPct val="35000"/>
            </a:spcAft>
          </a:pPr>
          <a:r>
            <a:rPr lang="fa-IR" sz="2000" b="1" kern="1200" dirty="0" smtClean="0"/>
            <a:t>اختلال نورولوژیکی</a:t>
          </a:r>
        </a:p>
        <a:p>
          <a:pPr lvl="0" algn="ctr" defTabSz="889000">
            <a:lnSpc>
              <a:spcPct val="90000"/>
            </a:lnSpc>
            <a:spcBef>
              <a:spcPct val="0"/>
            </a:spcBef>
            <a:spcAft>
              <a:spcPct val="35000"/>
            </a:spcAft>
          </a:pPr>
          <a:r>
            <a:rPr lang="fa-IR" sz="2000" b="1" kern="1200" dirty="0" smtClean="0"/>
            <a:t>اتیولوژی غیر استرسی جهت بی اختیاری</a:t>
          </a:r>
          <a:endParaRPr lang="en-US" sz="2000" b="1" kern="1200" dirty="0"/>
        </a:p>
      </dsp:txBody>
      <dsp:txXfrm>
        <a:off x="5700597" y="809107"/>
        <a:ext cx="1960782" cy="2282864"/>
      </dsp:txXfrm>
    </dsp:sp>
    <dsp:sp modelId="{94815310-352B-4CFC-886C-C13681430718}">
      <dsp:nvSpPr>
        <dsp:cNvPr id="0" name=""/>
        <dsp:cNvSpPr/>
      </dsp:nvSpPr>
      <dsp:spPr>
        <a:xfrm>
          <a:off x="3347658" y="2330860"/>
          <a:ext cx="1960782" cy="646143"/>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fa-IR" sz="2000" b="1" kern="1200" dirty="0" smtClean="0"/>
            <a:t>تصمیم به جراحی بیمار</a:t>
          </a:r>
          <a:endParaRPr lang="fa-IR" sz="2000" b="1" kern="1200" dirty="0"/>
        </a:p>
      </dsp:txBody>
      <dsp:txXfrm>
        <a:off x="3347658" y="2330860"/>
        <a:ext cx="1960782" cy="646143"/>
      </dsp:txXfrm>
    </dsp:sp>
    <dsp:sp modelId="{9D09B161-5EAB-4DA0-8AC7-DD828F6714D9}">
      <dsp:nvSpPr>
        <dsp:cNvPr id="0" name=""/>
        <dsp:cNvSpPr/>
      </dsp:nvSpPr>
      <dsp:spPr>
        <a:xfrm>
          <a:off x="3347658" y="3126453"/>
          <a:ext cx="1960782" cy="971161"/>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fa-IR" sz="2000" b="1" kern="1200" dirty="0" smtClean="0"/>
            <a:t>بی اختیاری فوریتی مقاوم به درمان</a:t>
          </a:r>
          <a:endParaRPr lang="fa-IR" sz="2000" b="1" kern="1200" dirty="0"/>
        </a:p>
      </dsp:txBody>
      <dsp:txXfrm>
        <a:off x="3347658" y="3126453"/>
        <a:ext cx="1960782" cy="971161"/>
      </dsp:txXfrm>
    </dsp:sp>
    <dsp:sp modelId="{7F49F8AB-7669-4528-90CE-CB2193FF7462}">
      <dsp:nvSpPr>
        <dsp:cNvPr id="0" name=""/>
        <dsp:cNvSpPr/>
      </dsp:nvSpPr>
      <dsp:spPr>
        <a:xfrm>
          <a:off x="3349776" y="4253550"/>
          <a:ext cx="2016174" cy="809265"/>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fa-IR" sz="2000" b="1" kern="1200" cap="none" spc="0" dirty="0" smtClean="0">
              <a:ln w="0"/>
              <a:solidFill>
                <a:schemeClr val="tx1"/>
              </a:solidFill>
              <a:effectLst>
                <a:outerShdw blurRad="38100" dist="19050" dir="2700000" algn="tl" rotWithShape="0">
                  <a:schemeClr val="dk1">
                    <a:alpha val="40000"/>
                  </a:schemeClr>
                </a:outerShdw>
              </a:effectLst>
            </a:rPr>
            <a:t>بی اختیاری ادراری استرسی حتی در حالیت ایستاده</a:t>
          </a:r>
          <a:endParaRPr lang="en-US" sz="2000" b="1" kern="1200" cap="none" spc="0" dirty="0">
            <a:ln w="0"/>
            <a:solidFill>
              <a:schemeClr val="tx1"/>
            </a:solidFill>
            <a:effectLst>
              <a:outerShdw blurRad="38100" dist="19050" dir="2700000" algn="tl" rotWithShape="0">
                <a:schemeClr val="dk1">
                  <a:alpha val="40000"/>
                </a:schemeClr>
              </a:outerShdw>
            </a:effectLst>
          </a:endParaRPr>
        </a:p>
      </dsp:txBody>
      <dsp:txXfrm>
        <a:off x="3349776" y="4253550"/>
        <a:ext cx="2016174" cy="80926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7187a9d989_2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7187a9d989_2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73667AA-A8A0-42B1-9057-38C62FD1E6EC}" type="slidenum">
              <a:rPr lang="en-US" altLang="en-US" smtClean="0"/>
              <a:pPr/>
              <a:t>64</a:t>
            </a:fld>
            <a:endParaRPr lang="en-US" altLang="en-US" smtClean="0"/>
          </a:p>
        </p:txBody>
      </p:sp>
    </p:spTree>
    <p:extLst>
      <p:ext uri="{BB962C8B-B14F-4D97-AF65-F5344CB8AC3E}">
        <p14:creationId xmlns:p14="http://schemas.microsoft.com/office/powerpoint/2010/main" val="472998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7187a9d989_2_6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7187a9d989_2_6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5681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760a3cf719_0_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760a3cf719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26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7187a9d989_2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7187a9d989_2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77fad2794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77fad2794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5244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7187a9d989_2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7187a9d989_2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7187a9d989_2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7187a9d989_2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8738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9"/>
        <p:cNvGrpSpPr/>
        <p:nvPr/>
      </p:nvGrpSpPr>
      <p:grpSpPr>
        <a:xfrm>
          <a:off x="0" y="0"/>
          <a:ext cx="0" cy="0"/>
          <a:chOff x="0" y="0"/>
          <a:chExt cx="0" cy="0"/>
        </a:xfrm>
      </p:grpSpPr>
      <p:sp>
        <p:nvSpPr>
          <p:cNvPr id="4690" name="Google Shape;4690;g7187a9d989_2_47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1" name="Google Shape;4691;g7187a9d989_2_47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2529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a-IR" altLang="en-US"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67C58C1-4075-44F0-A9E2-CB498840F4B4}" type="slidenum">
              <a:rPr lang="en-US" altLang="en-US" smtClean="0">
                <a:solidFill>
                  <a:srgbClr val="000000"/>
                </a:solidFill>
                <a:latin typeface="Times New Roman" panose="02020603050405020304" pitchFamily="18" charset="0"/>
              </a:rPr>
              <a:pPr eaLnBrk="1" hangingPunct="1"/>
              <a:t>31</a:t>
            </a:fld>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92189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1959cd5d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1959cd5d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0D9FEBB-4ED4-437E-89E4-A79F8E3452DB}" type="slidenum">
              <a:rPr lang="en-US" altLang="en-US" smtClean="0"/>
              <a:pPr/>
              <a:t>63</a:t>
            </a:fld>
            <a:endParaRPr lang="en-US" altLang="en-US" smtClean="0"/>
          </a:p>
        </p:txBody>
      </p:sp>
    </p:spTree>
    <p:extLst>
      <p:ext uri="{BB962C8B-B14F-4D97-AF65-F5344CB8AC3E}">
        <p14:creationId xmlns:p14="http://schemas.microsoft.com/office/powerpoint/2010/main" val="1345446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5" Type="http://schemas.openxmlformats.org/officeDocument/2006/relationships/hyperlink" Target="https://slack-redir.net/link?url=https://stories.freepik.com/" TargetMode="External"/><Relationship Id="rId4" Type="http://schemas.openxmlformats.org/officeDocument/2006/relationships/hyperlink" Target="https://slack-redir.net/link?url=https://www.freepik.com/"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6.jpg"/><Relationship Id="rId1" Type="http://schemas.openxmlformats.org/officeDocument/2006/relationships/slideMaster" Target="../slideMasters/slideMaster4.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p:nvPr/>
        </p:nvSpPr>
        <p:spPr>
          <a:xfrm>
            <a:off x="712700" y="2684900"/>
            <a:ext cx="7718400" cy="1495800"/>
          </a:xfrm>
          <a:prstGeom prst="snip2DiagRect">
            <a:avLst>
              <a:gd name="adj1" fmla="val 0"/>
              <a:gd name="adj2"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2117875" y="2386875"/>
            <a:ext cx="4908300" cy="2150700"/>
          </a:xfrm>
          <a:prstGeom prst="snip2DiagRect">
            <a:avLst>
              <a:gd name="adj1" fmla="val 0"/>
              <a:gd name="adj2"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1623175" y="2881338"/>
            <a:ext cx="5897400" cy="922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5500"/>
              <a:buNone/>
              <a:defRPr sz="5500">
                <a:solidFill>
                  <a:schemeClr val="accent1"/>
                </a:solidFill>
              </a:defRPr>
            </a:lvl1pPr>
            <a:lvl2pPr lvl="1" algn="ctr" rtl="0">
              <a:spcBef>
                <a:spcPts val="0"/>
              </a:spcBef>
              <a:spcAft>
                <a:spcPts val="0"/>
              </a:spcAft>
              <a:buClr>
                <a:schemeClr val="accent1"/>
              </a:buClr>
              <a:buSzPts val="5500"/>
              <a:buNone/>
              <a:defRPr sz="5500">
                <a:solidFill>
                  <a:schemeClr val="accent1"/>
                </a:solidFill>
              </a:defRPr>
            </a:lvl2pPr>
            <a:lvl3pPr lvl="2" algn="ctr" rtl="0">
              <a:spcBef>
                <a:spcPts val="0"/>
              </a:spcBef>
              <a:spcAft>
                <a:spcPts val="0"/>
              </a:spcAft>
              <a:buClr>
                <a:schemeClr val="accent1"/>
              </a:buClr>
              <a:buSzPts val="5500"/>
              <a:buNone/>
              <a:defRPr sz="5500">
                <a:solidFill>
                  <a:schemeClr val="accent1"/>
                </a:solidFill>
              </a:defRPr>
            </a:lvl3pPr>
            <a:lvl4pPr lvl="3" algn="ctr" rtl="0">
              <a:spcBef>
                <a:spcPts val="0"/>
              </a:spcBef>
              <a:spcAft>
                <a:spcPts val="0"/>
              </a:spcAft>
              <a:buClr>
                <a:schemeClr val="accent1"/>
              </a:buClr>
              <a:buSzPts val="5500"/>
              <a:buNone/>
              <a:defRPr sz="5500">
                <a:solidFill>
                  <a:schemeClr val="accent1"/>
                </a:solidFill>
              </a:defRPr>
            </a:lvl4pPr>
            <a:lvl5pPr lvl="4" algn="ctr" rtl="0">
              <a:spcBef>
                <a:spcPts val="0"/>
              </a:spcBef>
              <a:spcAft>
                <a:spcPts val="0"/>
              </a:spcAft>
              <a:buClr>
                <a:schemeClr val="accent1"/>
              </a:buClr>
              <a:buSzPts val="5500"/>
              <a:buNone/>
              <a:defRPr sz="5500">
                <a:solidFill>
                  <a:schemeClr val="accent1"/>
                </a:solidFill>
              </a:defRPr>
            </a:lvl5pPr>
            <a:lvl6pPr lvl="5" algn="ctr" rtl="0">
              <a:spcBef>
                <a:spcPts val="0"/>
              </a:spcBef>
              <a:spcAft>
                <a:spcPts val="0"/>
              </a:spcAft>
              <a:buClr>
                <a:schemeClr val="accent1"/>
              </a:buClr>
              <a:buSzPts val="5500"/>
              <a:buNone/>
              <a:defRPr sz="5500">
                <a:solidFill>
                  <a:schemeClr val="accent1"/>
                </a:solidFill>
              </a:defRPr>
            </a:lvl6pPr>
            <a:lvl7pPr lvl="6" algn="ctr" rtl="0">
              <a:spcBef>
                <a:spcPts val="0"/>
              </a:spcBef>
              <a:spcAft>
                <a:spcPts val="0"/>
              </a:spcAft>
              <a:buClr>
                <a:schemeClr val="accent1"/>
              </a:buClr>
              <a:buSzPts val="5500"/>
              <a:buNone/>
              <a:defRPr sz="5500">
                <a:solidFill>
                  <a:schemeClr val="accent1"/>
                </a:solidFill>
              </a:defRPr>
            </a:lvl7pPr>
            <a:lvl8pPr lvl="7" algn="ctr" rtl="0">
              <a:spcBef>
                <a:spcPts val="0"/>
              </a:spcBef>
              <a:spcAft>
                <a:spcPts val="0"/>
              </a:spcAft>
              <a:buClr>
                <a:schemeClr val="accent1"/>
              </a:buClr>
              <a:buSzPts val="5500"/>
              <a:buNone/>
              <a:defRPr sz="5500">
                <a:solidFill>
                  <a:schemeClr val="accent1"/>
                </a:solidFill>
              </a:defRPr>
            </a:lvl8pPr>
            <a:lvl9pPr lvl="8" algn="ctr" rtl="0">
              <a:spcBef>
                <a:spcPts val="0"/>
              </a:spcBef>
              <a:spcAft>
                <a:spcPts val="0"/>
              </a:spcAft>
              <a:buClr>
                <a:schemeClr val="accent1"/>
              </a:buClr>
              <a:buSzPts val="5500"/>
              <a:buNone/>
              <a:defRPr sz="5500">
                <a:solidFill>
                  <a:schemeClr val="accent1"/>
                </a:solidFill>
              </a:defRPr>
            </a:lvl9pPr>
          </a:lstStyle>
          <a:p>
            <a:endParaRPr/>
          </a:p>
        </p:txBody>
      </p:sp>
      <p:sp>
        <p:nvSpPr>
          <p:cNvPr id="12" name="Google Shape;12;p2"/>
          <p:cNvSpPr txBox="1">
            <a:spLocks noGrp="1"/>
          </p:cNvSpPr>
          <p:nvPr>
            <p:ph type="subTitle" idx="1"/>
          </p:nvPr>
        </p:nvSpPr>
        <p:spPr>
          <a:xfrm>
            <a:off x="1623225" y="3597613"/>
            <a:ext cx="5897400" cy="4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our columns">
  <p:cSld name="CUSTOM">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14"/>
          <p:cNvSpPr txBox="1">
            <a:spLocks noGrp="1"/>
          </p:cNvSpPr>
          <p:nvPr>
            <p:ph type="title" hasCustomPrompt="1"/>
          </p:nvPr>
        </p:nvSpPr>
        <p:spPr>
          <a:xfrm>
            <a:off x="1738125" y="794325"/>
            <a:ext cx="2422500" cy="79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5500">
                <a:solidFill>
                  <a:schemeClr val="accent1"/>
                </a:solidFill>
              </a:defRPr>
            </a:lvl1pPr>
            <a:lvl2pPr lvl="1" algn="ctr" rtl="0">
              <a:spcBef>
                <a:spcPts val="0"/>
              </a:spcBef>
              <a:spcAft>
                <a:spcPts val="0"/>
              </a:spcAft>
              <a:buClr>
                <a:schemeClr val="accent1"/>
              </a:buClr>
              <a:buSzPts val="5500"/>
              <a:buNone/>
              <a:defRPr sz="5500">
                <a:solidFill>
                  <a:schemeClr val="accent1"/>
                </a:solidFill>
              </a:defRPr>
            </a:lvl2pPr>
            <a:lvl3pPr lvl="2" algn="ctr" rtl="0">
              <a:spcBef>
                <a:spcPts val="0"/>
              </a:spcBef>
              <a:spcAft>
                <a:spcPts val="0"/>
              </a:spcAft>
              <a:buClr>
                <a:schemeClr val="accent1"/>
              </a:buClr>
              <a:buSzPts val="5500"/>
              <a:buNone/>
              <a:defRPr sz="5500">
                <a:solidFill>
                  <a:schemeClr val="accent1"/>
                </a:solidFill>
              </a:defRPr>
            </a:lvl3pPr>
            <a:lvl4pPr lvl="3" algn="ctr" rtl="0">
              <a:spcBef>
                <a:spcPts val="0"/>
              </a:spcBef>
              <a:spcAft>
                <a:spcPts val="0"/>
              </a:spcAft>
              <a:buClr>
                <a:schemeClr val="accent1"/>
              </a:buClr>
              <a:buSzPts val="5500"/>
              <a:buNone/>
              <a:defRPr sz="5500">
                <a:solidFill>
                  <a:schemeClr val="accent1"/>
                </a:solidFill>
              </a:defRPr>
            </a:lvl4pPr>
            <a:lvl5pPr lvl="4" algn="ctr" rtl="0">
              <a:spcBef>
                <a:spcPts val="0"/>
              </a:spcBef>
              <a:spcAft>
                <a:spcPts val="0"/>
              </a:spcAft>
              <a:buClr>
                <a:schemeClr val="accent1"/>
              </a:buClr>
              <a:buSzPts val="5500"/>
              <a:buNone/>
              <a:defRPr sz="5500">
                <a:solidFill>
                  <a:schemeClr val="accent1"/>
                </a:solidFill>
              </a:defRPr>
            </a:lvl5pPr>
            <a:lvl6pPr lvl="5" algn="ctr" rtl="0">
              <a:spcBef>
                <a:spcPts val="0"/>
              </a:spcBef>
              <a:spcAft>
                <a:spcPts val="0"/>
              </a:spcAft>
              <a:buClr>
                <a:schemeClr val="accent1"/>
              </a:buClr>
              <a:buSzPts val="5500"/>
              <a:buNone/>
              <a:defRPr sz="5500">
                <a:solidFill>
                  <a:schemeClr val="accent1"/>
                </a:solidFill>
              </a:defRPr>
            </a:lvl6pPr>
            <a:lvl7pPr lvl="6" algn="ctr" rtl="0">
              <a:spcBef>
                <a:spcPts val="0"/>
              </a:spcBef>
              <a:spcAft>
                <a:spcPts val="0"/>
              </a:spcAft>
              <a:buClr>
                <a:schemeClr val="accent1"/>
              </a:buClr>
              <a:buSzPts val="5500"/>
              <a:buNone/>
              <a:defRPr sz="5500">
                <a:solidFill>
                  <a:schemeClr val="accent1"/>
                </a:solidFill>
              </a:defRPr>
            </a:lvl7pPr>
            <a:lvl8pPr lvl="7" algn="ctr" rtl="0">
              <a:spcBef>
                <a:spcPts val="0"/>
              </a:spcBef>
              <a:spcAft>
                <a:spcPts val="0"/>
              </a:spcAft>
              <a:buClr>
                <a:schemeClr val="accent1"/>
              </a:buClr>
              <a:buSzPts val="5500"/>
              <a:buNone/>
              <a:defRPr sz="5500">
                <a:solidFill>
                  <a:schemeClr val="accent1"/>
                </a:solidFill>
              </a:defRPr>
            </a:lvl8pPr>
            <a:lvl9pPr lvl="8" algn="ctr" rtl="0">
              <a:spcBef>
                <a:spcPts val="0"/>
              </a:spcBef>
              <a:spcAft>
                <a:spcPts val="0"/>
              </a:spcAft>
              <a:buClr>
                <a:schemeClr val="accent1"/>
              </a:buClr>
              <a:buSzPts val="5500"/>
              <a:buNone/>
              <a:defRPr sz="5500">
                <a:solidFill>
                  <a:schemeClr val="accent1"/>
                </a:solidFill>
              </a:defRPr>
            </a:lvl9pPr>
          </a:lstStyle>
          <a:p>
            <a:r>
              <a:t>xx%</a:t>
            </a:r>
          </a:p>
        </p:txBody>
      </p:sp>
      <p:sp>
        <p:nvSpPr>
          <p:cNvPr id="44" name="Google Shape;44;p14"/>
          <p:cNvSpPr txBox="1">
            <a:spLocks noGrp="1"/>
          </p:cNvSpPr>
          <p:nvPr>
            <p:ph type="subTitle" idx="1"/>
          </p:nvPr>
        </p:nvSpPr>
        <p:spPr>
          <a:xfrm>
            <a:off x="1412625" y="1671150"/>
            <a:ext cx="3073500" cy="32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b="1">
                <a:latin typeface="Oswald"/>
                <a:ea typeface="Oswald"/>
                <a:cs typeface="Oswald"/>
                <a:sym typeface="Oswald"/>
              </a:defRPr>
            </a:lvl1pPr>
            <a:lvl2pPr lvl="1" algn="ctr" rtl="0">
              <a:spcBef>
                <a:spcPts val="0"/>
              </a:spcBef>
              <a:spcAft>
                <a:spcPts val="0"/>
              </a:spcAft>
              <a:buNone/>
              <a:defRPr sz="1600" b="1">
                <a:latin typeface="Oswald"/>
                <a:ea typeface="Oswald"/>
                <a:cs typeface="Oswald"/>
                <a:sym typeface="Oswald"/>
              </a:defRPr>
            </a:lvl2pPr>
            <a:lvl3pPr lvl="2" algn="ctr" rtl="0">
              <a:spcBef>
                <a:spcPts val="0"/>
              </a:spcBef>
              <a:spcAft>
                <a:spcPts val="0"/>
              </a:spcAft>
              <a:buNone/>
              <a:defRPr sz="1600" b="1">
                <a:latin typeface="Oswald"/>
                <a:ea typeface="Oswald"/>
                <a:cs typeface="Oswald"/>
                <a:sym typeface="Oswald"/>
              </a:defRPr>
            </a:lvl3pPr>
            <a:lvl4pPr lvl="3" algn="ctr" rtl="0">
              <a:spcBef>
                <a:spcPts val="0"/>
              </a:spcBef>
              <a:spcAft>
                <a:spcPts val="0"/>
              </a:spcAft>
              <a:buNone/>
              <a:defRPr sz="1600" b="1">
                <a:latin typeface="Oswald"/>
                <a:ea typeface="Oswald"/>
                <a:cs typeface="Oswald"/>
                <a:sym typeface="Oswald"/>
              </a:defRPr>
            </a:lvl4pPr>
            <a:lvl5pPr lvl="4" algn="ctr" rtl="0">
              <a:spcBef>
                <a:spcPts val="0"/>
              </a:spcBef>
              <a:spcAft>
                <a:spcPts val="0"/>
              </a:spcAft>
              <a:buNone/>
              <a:defRPr sz="1600" b="1">
                <a:latin typeface="Oswald"/>
                <a:ea typeface="Oswald"/>
                <a:cs typeface="Oswald"/>
                <a:sym typeface="Oswald"/>
              </a:defRPr>
            </a:lvl5pPr>
            <a:lvl6pPr lvl="5" algn="ctr" rtl="0">
              <a:spcBef>
                <a:spcPts val="0"/>
              </a:spcBef>
              <a:spcAft>
                <a:spcPts val="0"/>
              </a:spcAft>
              <a:buNone/>
              <a:defRPr sz="1600" b="1">
                <a:latin typeface="Oswald"/>
                <a:ea typeface="Oswald"/>
                <a:cs typeface="Oswald"/>
                <a:sym typeface="Oswald"/>
              </a:defRPr>
            </a:lvl6pPr>
            <a:lvl7pPr lvl="6" algn="ctr" rtl="0">
              <a:spcBef>
                <a:spcPts val="0"/>
              </a:spcBef>
              <a:spcAft>
                <a:spcPts val="0"/>
              </a:spcAft>
              <a:buNone/>
              <a:defRPr sz="1600" b="1">
                <a:latin typeface="Oswald"/>
                <a:ea typeface="Oswald"/>
                <a:cs typeface="Oswald"/>
                <a:sym typeface="Oswald"/>
              </a:defRPr>
            </a:lvl7pPr>
            <a:lvl8pPr lvl="7" algn="ctr" rtl="0">
              <a:spcBef>
                <a:spcPts val="0"/>
              </a:spcBef>
              <a:spcAft>
                <a:spcPts val="0"/>
              </a:spcAft>
              <a:buNone/>
              <a:defRPr sz="1600" b="1">
                <a:latin typeface="Oswald"/>
                <a:ea typeface="Oswald"/>
                <a:cs typeface="Oswald"/>
                <a:sym typeface="Oswald"/>
              </a:defRPr>
            </a:lvl8pPr>
            <a:lvl9pPr lvl="8" algn="ctr" rtl="0">
              <a:spcBef>
                <a:spcPts val="0"/>
              </a:spcBef>
              <a:spcAft>
                <a:spcPts val="0"/>
              </a:spcAft>
              <a:buNone/>
              <a:defRPr sz="1600" b="1">
                <a:latin typeface="Oswald"/>
                <a:ea typeface="Oswald"/>
                <a:cs typeface="Oswald"/>
                <a:sym typeface="Oswald"/>
              </a:defRPr>
            </a:lvl9pPr>
          </a:lstStyle>
          <a:p>
            <a:endParaRPr/>
          </a:p>
        </p:txBody>
      </p:sp>
      <p:sp>
        <p:nvSpPr>
          <p:cNvPr id="45" name="Google Shape;45;p14"/>
          <p:cNvSpPr txBox="1">
            <a:spLocks noGrp="1"/>
          </p:cNvSpPr>
          <p:nvPr>
            <p:ph type="subTitle" idx="2"/>
          </p:nvPr>
        </p:nvSpPr>
        <p:spPr>
          <a:xfrm>
            <a:off x="1910625" y="1992875"/>
            <a:ext cx="2077500" cy="491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6" name="Google Shape;46;p14"/>
          <p:cNvSpPr txBox="1">
            <a:spLocks noGrp="1"/>
          </p:cNvSpPr>
          <p:nvPr>
            <p:ph type="title" idx="3" hasCustomPrompt="1"/>
          </p:nvPr>
        </p:nvSpPr>
        <p:spPr>
          <a:xfrm>
            <a:off x="4983350" y="794325"/>
            <a:ext cx="2422500" cy="79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5500">
                <a:solidFill>
                  <a:schemeClr val="accent1"/>
                </a:solidFill>
              </a:defRPr>
            </a:lvl1pPr>
            <a:lvl2pPr lvl="1" algn="ctr" rtl="0">
              <a:spcBef>
                <a:spcPts val="0"/>
              </a:spcBef>
              <a:spcAft>
                <a:spcPts val="0"/>
              </a:spcAft>
              <a:buClr>
                <a:schemeClr val="accent1"/>
              </a:buClr>
              <a:buSzPts val="5500"/>
              <a:buNone/>
              <a:defRPr sz="5500">
                <a:solidFill>
                  <a:schemeClr val="accent1"/>
                </a:solidFill>
              </a:defRPr>
            </a:lvl2pPr>
            <a:lvl3pPr lvl="2" algn="ctr" rtl="0">
              <a:spcBef>
                <a:spcPts val="0"/>
              </a:spcBef>
              <a:spcAft>
                <a:spcPts val="0"/>
              </a:spcAft>
              <a:buClr>
                <a:schemeClr val="accent1"/>
              </a:buClr>
              <a:buSzPts val="5500"/>
              <a:buNone/>
              <a:defRPr sz="5500">
                <a:solidFill>
                  <a:schemeClr val="accent1"/>
                </a:solidFill>
              </a:defRPr>
            </a:lvl3pPr>
            <a:lvl4pPr lvl="3" algn="ctr" rtl="0">
              <a:spcBef>
                <a:spcPts val="0"/>
              </a:spcBef>
              <a:spcAft>
                <a:spcPts val="0"/>
              </a:spcAft>
              <a:buClr>
                <a:schemeClr val="accent1"/>
              </a:buClr>
              <a:buSzPts val="5500"/>
              <a:buNone/>
              <a:defRPr sz="5500">
                <a:solidFill>
                  <a:schemeClr val="accent1"/>
                </a:solidFill>
              </a:defRPr>
            </a:lvl4pPr>
            <a:lvl5pPr lvl="4" algn="ctr" rtl="0">
              <a:spcBef>
                <a:spcPts val="0"/>
              </a:spcBef>
              <a:spcAft>
                <a:spcPts val="0"/>
              </a:spcAft>
              <a:buClr>
                <a:schemeClr val="accent1"/>
              </a:buClr>
              <a:buSzPts val="5500"/>
              <a:buNone/>
              <a:defRPr sz="5500">
                <a:solidFill>
                  <a:schemeClr val="accent1"/>
                </a:solidFill>
              </a:defRPr>
            </a:lvl5pPr>
            <a:lvl6pPr lvl="5" algn="ctr" rtl="0">
              <a:spcBef>
                <a:spcPts val="0"/>
              </a:spcBef>
              <a:spcAft>
                <a:spcPts val="0"/>
              </a:spcAft>
              <a:buClr>
                <a:schemeClr val="accent1"/>
              </a:buClr>
              <a:buSzPts val="5500"/>
              <a:buNone/>
              <a:defRPr sz="5500">
                <a:solidFill>
                  <a:schemeClr val="accent1"/>
                </a:solidFill>
              </a:defRPr>
            </a:lvl6pPr>
            <a:lvl7pPr lvl="6" algn="ctr" rtl="0">
              <a:spcBef>
                <a:spcPts val="0"/>
              </a:spcBef>
              <a:spcAft>
                <a:spcPts val="0"/>
              </a:spcAft>
              <a:buClr>
                <a:schemeClr val="accent1"/>
              </a:buClr>
              <a:buSzPts val="5500"/>
              <a:buNone/>
              <a:defRPr sz="5500">
                <a:solidFill>
                  <a:schemeClr val="accent1"/>
                </a:solidFill>
              </a:defRPr>
            </a:lvl7pPr>
            <a:lvl8pPr lvl="7" algn="ctr" rtl="0">
              <a:spcBef>
                <a:spcPts val="0"/>
              </a:spcBef>
              <a:spcAft>
                <a:spcPts val="0"/>
              </a:spcAft>
              <a:buClr>
                <a:schemeClr val="accent1"/>
              </a:buClr>
              <a:buSzPts val="5500"/>
              <a:buNone/>
              <a:defRPr sz="5500">
                <a:solidFill>
                  <a:schemeClr val="accent1"/>
                </a:solidFill>
              </a:defRPr>
            </a:lvl8pPr>
            <a:lvl9pPr lvl="8" algn="ctr" rtl="0">
              <a:spcBef>
                <a:spcPts val="0"/>
              </a:spcBef>
              <a:spcAft>
                <a:spcPts val="0"/>
              </a:spcAft>
              <a:buClr>
                <a:schemeClr val="accent1"/>
              </a:buClr>
              <a:buSzPts val="5500"/>
              <a:buNone/>
              <a:defRPr sz="5500">
                <a:solidFill>
                  <a:schemeClr val="accent1"/>
                </a:solidFill>
              </a:defRPr>
            </a:lvl9pPr>
          </a:lstStyle>
          <a:p>
            <a:r>
              <a:t>xx%</a:t>
            </a:r>
          </a:p>
        </p:txBody>
      </p:sp>
      <p:sp>
        <p:nvSpPr>
          <p:cNvPr id="47" name="Google Shape;47;p14"/>
          <p:cNvSpPr txBox="1">
            <a:spLocks noGrp="1"/>
          </p:cNvSpPr>
          <p:nvPr>
            <p:ph type="subTitle" idx="4"/>
          </p:nvPr>
        </p:nvSpPr>
        <p:spPr>
          <a:xfrm>
            <a:off x="4657850" y="1671150"/>
            <a:ext cx="3073500" cy="32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b="1">
                <a:latin typeface="Oswald"/>
                <a:ea typeface="Oswald"/>
                <a:cs typeface="Oswald"/>
                <a:sym typeface="Oswald"/>
              </a:defRPr>
            </a:lvl1pPr>
            <a:lvl2pPr lvl="1" algn="ctr" rtl="0">
              <a:spcBef>
                <a:spcPts val="0"/>
              </a:spcBef>
              <a:spcAft>
                <a:spcPts val="0"/>
              </a:spcAft>
              <a:buNone/>
              <a:defRPr sz="1600" b="1">
                <a:latin typeface="Oswald"/>
                <a:ea typeface="Oswald"/>
                <a:cs typeface="Oswald"/>
                <a:sym typeface="Oswald"/>
              </a:defRPr>
            </a:lvl2pPr>
            <a:lvl3pPr lvl="2" algn="ctr" rtl="0">
              <a:spcBef>
                <a:spcPts val="0"/>
              </a:spcBef>
              <a:spcAft>
                <a:spcPts val="0"/>
              </a:spcAft>
              <a:buNone/>
              <a:defRPr sz="1600" b="1">
                <a:latin typeface="Oswald"/>
                <a:ea typeface="Oswald"/>
                <a:cs typeface="Oswald"/>
                <a:sym typeface="Oswald"/>
              </a:defRPr>
            </a:lvl3pPr>
            <a:lvl4pPr lvl="3" algn="ctr" rtl="0">
              <a:spcBef>
                <a:spcPts val="0"/>
              </a:spcBef>
              <a:spcAft>
                <a:spcPts val="0"/>
              </a:spcAft>
              <a:buNone/>
              <a:defRPr sz="1600" b="1">
                <a:latin typeface="Oswald"/>
                <a:ea typeface="Oswald"/>
                <a:cs typeface="Oswald"/>
                <a:sym typeface="Oswald"/>
              </a:defRPr>
            </a:lvl4pPr>
            <a:lvl5pPr lvl="4" algn="ctr" rtl="0">
              <a:spcBef>
                <a:spcPts val="0"/>
              </a:spcBef>
              <a:spcAft>
                <a:spcPts val="0"/>
              </a:spcAft>
              <a:buNone/>
              <a:defRPr sz="1600" b="1">
                <a:latin typeface="Oswald"/>
                <a:ea typeface="Oswald"/>
                <a:cs typeface="Oswald"/>
                <a:sym typeface="Oswald"/>
              </a:defRPr>
            </a:lvl5pPr>
            <a:lvl6pPr lvl="5" algn="ctr" rtl="0">
              <a:spcBef>
                <a:spcPts val="0"/>
              </a:spcBef>
              <a:spcAft>
                <a:spcPts val="0"/>
              </a:spcAft>
              <a:buNone/>
              <a:defRPr sz="1600" b="1">
                <a:latin typeface="Oswald"/>
                <a:ea typeface="Oswald"/>
                <a:cs typeface="Oswald"/>
                <a:sym typeface="Oswald"/>
              </a:defRPr>
            </a:lvl6pPr>
            <a:lvl7pPr lvl="6" algn="ctr" rtl="0">
              <a:spcBef>
                <a:spcPts val="0"/>
              </a:spcBef>
              <a:spcAft>
                <a:spcPts val="0"/>
              </a:spcAft>
              <a:buNone/>
              <a:defRPr sz="1600" b="1">
                <a:latin typeface="Oswald"/>
                <a:ea typeface="Oswald"/>
                <a:cs typeface="Oswald"/>
                <a:sym typeface="Oswald"/>
              </a:defRPr>
            </a:lvl7pPr>
            <a:lvl8pPr lvl="7" algn="ctr" rtl="0">
              <a:spcBef>
                <a:spcPts val="0"/>
              </a:spcBef>
              <a:spcAft>
                <a:spcPts val="0"/>
              </a:spcAft>
              <a:buNone/>
              <a:defRPr sz="1600" b="1">
                <a:latin typeface="Oswald"/>
                <a:ea typeface="Oswald"/>
                <a:cs typeface="Oswald"/>
                <a:sym typeface="Oswald"/>
              </a:defRPr>
            </a:lvl8pPr>
            <a:lvl9pPr lvl="8" algn="ctr" rtl="0">
              <a:spcBef>
                <a:spcPts val="0"/>
              </a:spcBef>
              <a:spcAft>
                <a:spcPts val="0"/>
              </a:spcAft>
              <a:buNone/>
              <a:defRPr sz="1600" b="1">
                <a:latin typeface="Oswald"/>
                <a:ea typeface="Oswald"/>
                <a:cs typeface="Oswald"/>
                <a:sym typeface="Oswald"/>
              </a:defRPr>
            </a:lvl9pPr>
          </a:lstStyle>
          <a:p>
            <a:endParaRPr/>
          </a:p>
        </p:txBody>
      </p:sp>
      <p:sp>
        <p:nvSpPr>
          <p:cNvPr id="48" name="Google Shape;48;p14"/>
          <p:cNvSpPr txBox="1">
            <a:spLocks noGrp="1"/>
          </p:cNvSpPr>
          <p:nvPr>
            <p:ph type="subTitle" idx="5"/>
          </p:nvPr>
        </p:nvSpPr>
        <p:spPr>
          <a:xfrm>
            <a:off x="5155850" y="1992875"/>
            <a:ext cx="2077500" cy="491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9" name="Google Shape;49;p14"/>
          <p:cNvSpPr txBox="1">
            <a:spLocks noGrp="1"/>
          </p:cNvSpPr>
          <p:nvPr>
            <p:ph type="title" idx="6" hasCustomPrompt="1"/>
          </p:nvPr>
        </p:nvSpPr>
        <p:spPr>
          <a:xfrm>
            <a:off x="1738125" y="2658925"/>
            <a:ext cx="2422500" cy="79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5500">
                <a:solidFill>
                  <a:schemeClr val="accent1"/>
                </a:solidFill>
              </a:defRPr>
            </a:lvl1pPr>
            <a:lvl2pPr lvl="1" algn="ctr" rtl="0">
              <a:spcBef>
                <a:spcPts val="0"/>
              </a:spcBef>
              <a:spcAft>
                <a:spcPts val="0"/>
              </a:spcAft>
              <a:buClr>
                <a:schemeClr val="accent1"/>
              </a:buClr>
              <a:buSzPts val="5500"/>
              <a:buNone/>
              <a:defRPr sz="5500">
                <a:solidFill>
                  <a:schemeClr val="accent1"/>
                </a:solidFill>
              </a:defRPr>
            </a:lvl2pPr>
            <a:lvl3pPr lvl="2" algn="ctr" rtl="0">
              <a:spcBef>
                <a:spcPts val="0"/>
              </a:spcBef>
              <a:spcAft>
                <a:spcPts val="0"/>
              </a:spcAft>
              <a:buClr>
                <a:schemeClr val="accent1"/>
              </a:buClr>
              <a:buSzPts val="5500"/>
              <a:buNone/>
              <a:defRPr sz="5500">
                <a:solidFill>
                  <a:schemeClr val="accent1"/>
                </a:solidFill>
              </a:defRPr>
            </a:lvl3pPr>
            <a:lvl4pPr lvl="3" algn="ctr" rtl="0">
              <a:spcBef>
                <a:spcPts val="0"/>
              </a:spcBef>
              <a:spcAft>
                <a:spcPts val="0"/>
              </a:spcAft>
              <a:buClr>
                <a:schemeClr val="accent1"/>
              </a:buClr>
              <a:buSzPts val="5500"/>
              <a:buNone/>
              <a:defRPr sz="5500">
                <a:solidFill>
                  <a:schemeClr val="accent1"/>
                </a:solidFill>
              </a:defRPr>
            </a:lvl4pPr>
            <a:lvl5pPr lvl="4" algn="ctr" rtl="0">
              <a:spcBef>
                <a:spcPts val="0"/>
              </a:spcBef>
              <a:spcAft>
                <a:spcPts val="0"/>
              </a:spcAft>
              <a:buClr>
                <a:schemeClr val="accent1"/>
              </a:buClr>
              <a:buSzPts val="5500"/>
              <a:buNone/>
              <a:defRPr sz="5500">
                <a:solidFill>
                  <a:schemeClr val="accent1"/>
                </a:solidFill>
              </a:defRPr>
            </a:lvl5pPr>
            <a:lvl6pPr lvl="5" algn="ctr" rtl="0">
              <a:spcBef>
                <a:spcPts val="0"/>
              </a:spcBef>
              <a:spcAft>
                <a:spcPts val="0"/>
              </a:spcAft>
              <a:buClr>
                <a:schemeClr val="accent1"/>
              </a:buClr>
              <a:buSzPts val="5500"/>
              <a:buNone/>
              <a:defRPr sz="5500">
                <a:solidFill>
                  <a:schemeClr val="accent1"/>
                </a:solidFill>
              </a:defRPr>
            </a:lvl6pPr>
            <a:lvl7pPr lvl="6" algn="ctr" rtl="0">
              <a:spcBef>
                <a:spcPts val="0"/>
              </a:spcBef>
              <a:spcAft>
                <a:spcPts val="0"/>
              </a:spcAft>
              <a:buClr>
                <a:schemeClr val="accent1"/>
              </a:buClr>
              <a:buSzPts val="5500"/>
              <a:buNone/>
              <a:defRPr sz="5500">
                <a:solidFill>
                  <a:schemeClr val="accent1"/>
                </a:solidFill>
              </a:defRPr>
            </a:lvl7pPr>
            <a:lvl8pPr lvl="7" algn="ctr" rtl="0">
              <a:spcBef>
                <a:spcPts val="0"/>
              </a:spcBef>
              <a:spcAft>
                <a:spcPts val="0"/>
              </a:spcAft>
              <a:buClr>
                <a:schemeClr val="accent1"/>
              </a:buClr>
              <a:buSzPts val="5500"/>
              <a:buNone/>
              <a:defRPr sz="5500">
                <a:solidFill>
                  <a:schemeClr val="accent1"/>
                </a:solidFill>
              </a:defRPr>
            </a:lvl8pPr>
            <a:lvl9pPr lvl="8" algn="ctr" rtl="0">
              <a:spcBef>
                <a:spcPts val="0"/>
              </a:spcBef>
              <a:spcAft>
                <a:spcPts val="0"/>
              </a:spcAft>
              <a:buClr>
                <a:schemeClr val="accent1"/>
              </a:buClr>
              <a:buSzPts val="5500"/>
              <a:buNone/>
              <a:defRPr sz="5500">
                <a:solidFill>
                  <a:schemeClr val="accent1"/>
                </a:solidFill>
              </a:defRPr>
            </a:lvl9pPr>
          </a:lstStyle>
          <a:p>
            <a:r>
              <a:t>xx%</a:t>
            </a:r>
          </a:p>
        </p:txBody>
      </p:sp>
      <p:sp>
        <p:nvSpPr>
          <p:cNvPr id="50" name="Google Shape;50;p14"/>
          <p:cNvSpPr txBox="1">
            <a:spLocks noGrp="1"/>
          </p:cNvSpPr>
          <p:nvPr>
            <p:ph type="subTitle" idx="7"/>
          </p:nvPr>
        </p:nvSpPr>
        <p:spPr>
          <a:xfrm>
            <a:off x="1412625" y="3535750"/>
            <a:ext cx="3073500" cy="32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b="1">
                <a:latin typeface="Oswald"/>
                <a:ea typeface="Oswald"/>
                <a:cs typeface="Oswald"/>
                <a:sym typeface="Oswald"/>
              </a:defRPr>
            </a:lvl1pPr>
            <a:lvl2pPr lvl="1" algn="ctr" rtl="0">
              <a:spcBef>
                <a:spcPts val="0"/>
              </a:spcBef>
              <a:spcAft>
                <a:spcPts val="0"/>
              </a:spcAft>
              <a:buNone/>
              <a:defRPr sz="1600" b="1">
                <a:latin typeface="Oswald"/>
                <a:ea typeface="Oswald"/>
                <a:cs typeface="Oswald"/>
                <a:sym typeface="Oswald"/>
              </a:defRPr>
            </a:lvl2pPr>
            <a:lvl3pPr lvl="2" algn="ctr" rtl="0">
              <a:spcBef>
                <a:spcPts val="0"/>
              </a:spcBef>
              <a:spcAft>
                <a:spcPts val="0"/>
              </a:spcAft>
              <a:buNone/>
              <a:defRPr sz="1600" b="1">
                <a:latin typeface="Oswald"/>
                <a:ea typeface="Oswald"/>
                <a:cs typeface="Oswald"/>
                <a:sym typeface="Oswald"/>
              </a:defRPr>
            </a:lvl3pPr>
            <a:lvl4pPr lvl="3" algn="ctr" rtl="0">
              <a:spcBef>
                <a:spcPts val="0"/>
              </a:spcBef>
              <a:spcAft>
                <a:spcPts val="0"/>
              </a:spcAft>
              <a:buNone/>
              <a:defRPr sz="1600" b="1">
                <a:latin typeface="Oswald"/>
                <a:ea typeface="Oswald"/>
                <a:cs typeface="Oswald"/>
                <a:sym typeface="Oswald"/>
              </a:defRPr>
            </a:lvl4pPr>
            <a:lvl5pPr lvl="4" algn="ctr" rtl="0">
              <a:spcBef>
                <a:spcPts val="0"/>
              </a:spcBef>
              <a:spcAft>
                <a:spcPts val="0"/>
              </a:spcAft>
              <a:buNone/>
              <a:defRPr sz="1600" b="1">
                <a:latin typeface="Oswald"/>
                <a:ea typeface="Oswald"/>
                <a:cs typeface="Oswald"/>
                <a:sym typeface="Oswald"/>
              </a:defRPr>
            </a:lvl5pPr>
            <a:lvl6pPr lvl="5" algn="ctr" rtl="0">
              <a:spcBef>
                <a:spcPts val="0"/>
              </a:spcBef>
              <a:spcAft>
                <a:spcPts val="0"/>
              </a:spcAft>
              <a:buNone/>
              <a:defRPr sz="1600" b="1">
                <a:latin typeface="Oswald"/>
                <a:ea typeface="Oswald"/>
                <a:cs typeface="Oswald"/>
                <a:sym typeface="Oswald"/>
              </a:defRPr>
            </a:lvl6pPr>
            <a:lvl7pPr lvl="6" algn="ctr" rtl="0">
              <a:spcBef>
                <a:spcPts val="0"/>
              </a:spcBef>
              <a:spcAft>
                <a:spcPts val="0"/>
              </a:spcAft>
              <a:buNone/>
              <a:defRPr sz="1600" b="1">
                <a:latin typeface="Oswald"/>
                <a:ea typeface="Oswald"/>
                <a:cs typeface="Oswald"/>
                <a:sym typeface="Oswald"/>
              </a:defRPr>
            </a:lvl7pPr>
            <a:lvl8pPr lvl="7" algn="ctr" rtl="0">
              <a:spcBef>
                <a:spcPts val="0"/>
              </a:spcBef>
              <a:spcAft>
                <a:spcPts val="0"/>
              </a:spcAft>
              <a:buNone/>
              <a:defRPr sz="1600" b="1">
                <a:latin typeface="Oswald"/>
                <a:ea typeface="Oswald"/>
                <a:cs typeface="Oswald"/>
                <a:sym typeface="Oswald"/>
              </a:defRPr>
            </a:lvl8pPr>
            <a:lvl9pPr lvl="8" algn="ctr" rtl="0">
              <a:spcBef>
                <a:spcPts val="0"/>
              </a:spcBef>
              <a:spcAft>
                <a:spcPts val="0"/>
              </a:spcAft>
              <a:buNone/>
              <a:defRPr sz="1600" b="1">
                <a:latin typeface="Oswald"/>
                <a:ea typeface="Oswald"/>
                <a:cs typeface="Oswald"/>
                <a:sym typeface="Oswald"/>
              </a:defRPr>
            </a:lvl9pPr>
          </a:lstStyle>
          <a:p>
            <a:endParaRPr/>
          </a:p>
        </p:txBody>
      </p:sp>
      <p:sp>
        <p:nvSpPr>
          <p:cNvPr id="51" name="Google Shape;51;p14"/>
          <p:cNvSpPr txBox="1">
            <a:spLocks noGrp="1"/>
          </p:cNvSpPr>
          <p:nvPr>
            <p:ph type="subTitle" idx="8"/>
          </p:nvPr>
        </p:nvSpPr>
        <p:spPr>
          <a:xfrm>
            <a:off x="1910625" y="3857475"/>
            <a:ext cx="2077500" cy="491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52" name="Google Shape;52;p14"/>
          <p:cNvSpPr txBox="1">
            <a:spLocks noGrp="1"/>
          </p:cNvSpPr>
          <p:nvPr>
            <p:ph type="title" idx="9" hasCustomPrompt="1"/>
          </p:nvPr>
        </p:nvSpPr>
        <p:spPr>
          <a:xfrm>
            <a:off x="4983350" y="2658925"/>
            <a:ext cx="2422500" cy="79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5500">
                <a:solidFill>
                  <a:schemeClr val="accent1"/>
                </a:solidFill>
              </a:defRPr>
            </a:lvl1pPr>
            <a:lvl2pPr lvl="1" algn="ctr" rtl="0">
              <a:spcBef>
                <a:spcPts val="0"/>
              </a:spcBef>
              <a:spcAft>
                <a:spcPts val="0"/>
              </a:spcAft>
              <a:buClr>
                <a:schemeClr val="accent1"/>
              </a:buClr>
              <a:buSzPts val="5500"/>
              <a:buNone/>
              <a:defRPr sz="5500">
                <a:solidFill>
                  <a:schemeClr val="accent1"/>
                </a:solidFill>
              </a:defRPr>
            </a:lvl2pPr>
            <a:lvl3pPr lvl="2" algn="ctr" rtl="0">
              <a:spcBef>
                <a:spcPts val="0"/>
              </a:spcBef>
              <a:spcAft>
                <a:spcPts val="0"/>
              </a:spcAft>
              <a:buClr>
                <a:schemeClr val="accent1"/>
              </a:buClr>
              <a:buSzPts val="5500"/>
              <a:buNone/>
              <a:defRPr sz="5500">
                <a:solidFill>
                  <a:schemeClr val="accent1"/>
                </a:solidFill>
              </a:defRPr>
            </a:lvl3pPr>
            <a:lvl4pPr lvl="3" algn="ctr" rtl="0">
              <a:spcBef>
                <a:spcPts val="0"/>
              </a:spcBef>
              <a:spcAft>
                <a:spcPts val="0"/>
              </a:spcAft>
              <a:buClr>
                <a:schemeClr val="accent1"/>
              </a:buClr>
              <a:buSzPts val="5500"/>
              <a:buNone/>
              <a:defRPr sz="5500">
                <a:solidFill>
                  <a:schemeClr val="accent1"/>
                </a:solidFill>
              </a:defRPr>
            </a:lvl4pPr>
            <a:lvl5pPr lvl="4" algn="ctr" rtl="0">
              <a:spcBef>
                <a:spcPts val="0"/>
              </a:spcBef>
              <a:spcAft>
                <a:spcPts val="0"/>
              </a:spcAft>
              <a:buClr>
                <a:schemeClr val="accent1"/>
              </a:buClr>
              <a:buSzPts val="5500"/>
              <a:buNone/>
              <a:defRPr sz="5500">
                <a:solidFill>
                  <a:schemeClr val="accent1"/>
                </a:solidFill>
              </a:defRPr>
            </a:lvl5pPr>
            <a:lvl6pPr lvl="5" algn="ctr" rtl="0">
              <a:spcBef>
                <a:spcPts val="0"/>
              </a:spcBef>
              <a:spcAft>
                <a:spcPts val="0"/>
              </a:spcAft>
              <a:buClr>
                <a:schemeClr val="accent1"/>
              </a:buClr>
              <a:buSzPts val="5500"/>
              <a:buNone/>
              <a:defRPr sz="5500">
                <a:solidFill>
                  <a:schemeClr val="accent1"/>
                </a:solidFill>
              </a:defRPr>
            </a:lvl6pPr>
            <a:lvl7pPr lvl="6" algn="ctr" rtl="0">
              <a:spcBef>
                <a:spcPts val="0"/>
              </a:spcBef>
              <a:spcAft>
                <a:spcPts val="0"/>
              </a:spcAft>
              <a:buClr>
                <a:schemeClr val="accent1"/>
              </a:buClr>
              <a:buSzPts val="5500"/>
              <a:buNone/>
              <a:defRPr sz="5500">
                <a:solidFill>
                  <a:schemeClr val="accent1"/>
                </a:solidFill>
              </a:defRPr>
            </a:lvl7pPr>
            <a:lvl8pPr lvl="7" algn="ctr" rtl="0">
              <a:spcBef>
                <a:spcPts val="0"/>
              </a:spcBef>
              <a:spcAft>
                <a:spcPts val="0"/>
              </a:spcAft>
              <a:buClr>
                <a:schemeClr val="accent1"/>
              </a:buClr>
              <a:buSzPts val="5500"/>
              <a:buNone/>
              <a:defRPr sz="5500">
                <a:solidFill>
                  <a:schemeClr val="accent1"/>
                </a:solidFill>
              </a:defRPr>
            </a:lvl8pPr>
            <a:lvl9pPr lvl="8" algn="ctr" rtl="0">
              <a:spcBef>
                <a:spcPts val="0"/>
              </a:spcBef>
              <a:spcAft>
                <a:spcPts val="0"/>
              </a:spcAft>
              <a:buClr>
                <a:schemeClr val="accent1"/>
              </a:buClr>
              <a:buSzPts val="5500"/>
              <a:buNone/>
              <a:defRPr sz="5500">
                <a:solidFill>
                  <a:schemeClr val="accent1"/>
                </a:solidFill>
              </a:defRPr>
            </a:lvl9pPr>
          </a:lstStyle>
          <a:p>
            <a:r>
              <a:t>xx%</a:t>
            </a:r>
          </a:p>
        </p:txBody>
      </p:sp>
      <p:sp>
        <p:nvSpPr>
          <p:cNvPr id="53" name="Google Shape;53;p14"/>
          <p:cNvSpPr txBox="1">
            <a:spLocks noGrp="1"/>
          </p:cNvSpPr>
          <p:nvPr>
            <p:ph type="subTitle" idx="13"/>
          </p:nvPr>
        </p:nvSpPr>
        <p:spPr>
          <a:xfrm>
            <a:off x="4657850" y="3535750"/>
            <a:ext cx="3073500" cy="32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b="1">
                <a:latin typeface="Oswald"/>
                <a:ea typeface="Oswald"/>
                <a:cs typeface="Oswald"/>
                <a:sym typeface="Oswald"/>
              </a:defRPr>
            </a:lvl1pPr>
            <a:lvl2pPr lvl="1" algn="ctr" rtl="0">
              <a:spcBef>
                <a:spcPts val="0"/>
              </a:spcBef>
              <a:spcAft>
                <a:spcPts val="0"/>
              </a:spcAft>
              <a:buNone/>
              <a:defRPr sz="1600" b="1">
                <a:latin typeface="Oswald"/>
                <a:ea typeface="Oswald"/>
                <a:cs typeface="Oswald"/>
                <a:sym typeface="Oswald"/>
              </a:defRPr>
            </a:lvl2pPr>
            <a:lvl3pPr lvl="2" algn="ctr" rtl="0">
              <a:spcBef>
                <a:spcPts val="0"/>
              </a:spcBef>
              <a:spcAft>
                <a:spcPts val="0"/>
              </a:spcAft>
              <a:buNone/>
              <a:defRPr sz="1600" b="1">
                <a:latin typeface="Oswald"/>
                <a:ea typeface="Oswald"/>
                <a:cs typeface="Oswald"/>
                <a:sym typeface="Oswald"/>
              </a:defRPr>
            </a:lvl3pPr>
            <a:lvl4pPr lvl="3" algn="ctr" rtl="0">
              <a:spcBef>
                <a:spcPts val="0"/>
              </a:spcBef>
              <a:spcAft>
                <a:spcPts val="0"/>
              </a:spcAft>
              <a:buNone/>
              <a:defRPr sz="1600" b="1">
                <a:latin typeface="Oswald"/>
                <a:ea typeface="Oswald"/>
                <a:cs typeface="Oswald"/>
                <a:sym typeface="Oswald"/>
              </a:defRPr>
            </a:lvl4pPr>
            <a:lvl5pPr lvl="4" algn="ctr" rtl="0">
              <a:spcBef>
                <a:spcPts val="0"/>
              </a:spcBef>
              <a:spcAft>
                <a:spcPts val="0"/>
              </a:spcAft>
              <a:buNone/>
              <a:defRPr sz="1600" b="1">
                <a:latin typeface="Oswald"/>
                <a:ea typeface="Oswald"/>
                <a:cs typeface="Oswald"/>
                <a:sym typeface="Oswald"/>
              </a:defRPr>
            </a:lvl5pPr>
            <a:lvl6pPr lvl="5" algn="ctr" rtl="0">
              <a:spcBef>
                <a:spcPts val="0"/>
              </a:spcBef>
              <a:spcAft>
                <a:spcPts val="0"/>
              </a:spcAft>
              <a:buNone/>
              <a:defRPr sz="1600" b="1">
                <a:latin typeface="Oswald"/>
                <a:ea typeface="Oswald"/>
                <a:cs typeface="Oswald"/>
                <a:sym typeface="Oswald"/>
              </a:defRPr>
            </a:lvl6pPr>
            <a:lvl7pPr lvl="6" algn="ctr" rtl="0">
              <a:spcBef>
                <a:spcPts val="0"/>
              </a:spcBef>
              <a:spcAft>
                <a:spcPts val="0"/>
              </a:spcAft>
              <a:buNone/>
              <a:defRPr sz="1600" b="1">
                <a:latin typeface="Oswald"/>
                <a:ea typeface="Oswald"/>
                <a:cs typeface="Oswald"/>
                <a:sym typeface="Oswald"/>
              </a:defRPr>
            </a:lvl7pPr>
            <a:lvl8pPr lvl="7" algn="ctr" rtl="0">
              <a:spcBef>
                <a:spcPts val="0"/>
              </a:spcBef>
              <a:spcAft>
                <a:spcPts val="0"/>
              </a:spcAft>
              <a:buNone/>
              <a:defRPr sz="1600" b="1">
                <a:latin typeface="Oswald"/>
                <a:ea typeface="Oswald"/>
                <a:cs typeface="Oswald"/>
                <a:sym typeface="Oswald"/>
              </a:defRPr>
            </a:lvl8pPr>
            <a:lvl9pPr lvl="8" algn="ctr" rtl="0">
              <a:spcBef>
                <a:spcPts val="0"/>
              </a:spcBef>
              <a:spcAft>
                <a:spcPts val="0"/>
              </a:spcAft>
              <a:buNone/>
              <a:defRPr sz="1600" b="1">
                <a:latin typeface="Oswald"/>
                <a:ea typeface="Oswald"/>
                <a:cs typeface="Oswald"/>
                <a:sym typeface="Oswald"/>
              </a:defRPr>
            </a:lvl9pPr>
          </a:lstStyle>
          <a:p>
            <a:endParaRPr/>
          </a:p>
        </p:txBody>
      </p:sp>
      <p:sp>
        <p:nvSpPr>
          <p:cNvPr id="54" name="Google Shape;54;p14"/>
          <p:cNvSpPr txBox="1">
            <a:spLocks noGrp="1"/>
          </p:cNvSpPr>
          <p:nvPr>
            <p:ph type="subTitle" idx="14"/>
          </p:nvPr>
        </p:nvSpPr>
        <p:spPr>
          <a:xfrm>
            <a:off x="5155850" y="3857475"/>
            <a:ext cx="2077500" cy="491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text 1">
  <p:cSld name="CUSTOM_1">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subTitle" idx="1"/>
          </p:nvPr>
        </p:nvSpPr>
        <p:spPr>
          <a:xfrm>
            <a:off x="2412150" y="1567925"/>
            <a:ext cx="4319700" cy="16488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62" name="Google Shape;62;p16"/>
          <p:cNvSpPr txBox="1">
            <a:spLocks noGrp="1"/>
          </p:cNvSpPr>
          <p:nvPr>
            <p:ph type="title"/>
          </p:nvPr>
        </p:nvSpPr>
        <p:spPr>
          <a:xfrm>
            <a:off x="2412150" y="3216775"/>
            <a:ext cx="4319700" cy="3588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left">
  <p:cSld name="CUSTOM_1_1">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7"/>
          <p:cNvSpPr txBox="1">
            <a:spLocks noGrp="1"/>
          </p:cNvSpPr>
          <p:nvPr>
            <p:ph type="title"/>
          </p:nvPr>
        </p:nvSpPr>
        <p:spPr>
          <a:xfrm>
            <a:off x="1356200" y="1687625"/>
            <a:ext cx="42345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5" name="Google Shape;65;p17"/>
          <p:cNvSpPr txBox="1">
            <a:spLocks noGrp="1"/>
          </p:cNvSpPr>
          <p:nvPr>
            <p:ph type="subTitle" idx="1"/>
          </p:nvPr>
        </p:nvSpPr>
        <p:spPr>
          <a:xfrm>
            <a:off x="1356200" y="2154161"/>
            <a:ext cx="4234500" cy="130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our columns 2">
  <p:cSld name="CUSTOM_2_2_1">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22"/>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86" name="Google Shape;86;p22"/>
          <p:cNvSpPr txBox="1">
            <a:spLocks noGrp="1"/>
          </p:cNvSpPr>
          <p:nvPr>
            <p:ph type="subTitle" idx="1"/>
          </p:nvPr>
        </p:nvSpPr>
        <p:spPr>
          <a:xfrm>
            <a:off x="991800" y="2606550"/>
            <a:ext cx="15954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87" name="Google Shape;87;p22"/>
          <p:cNvSpPr txBox="1">
            <a:spLocks noGrp="1"/>
          </p:cNvSpPr>
          <p:nvPr>
            <p:ph type="subTitle" idx="2"/>
          </p:nvPr>
        </p:nvSpPr>
        <p:spPr>
          <a:xfrm>
            <a:off x="991800" y="2928150"/>
            <a:ext cx="1595400" cy="11352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None/>
              <a:defRPr/>
            </a:lvl1pPr>
            <a:lvl2pPr lvl="1" algn="ctr" rtl="0">
              <a:lnSpc>
                <a:spcPct val="115000"/>
              </a:lnSpc>
              <a:spcBef>
                <a:spcPts val="0"/>
              </a:spcBef>
              <a:spcAft>
                <a:spcPts val="0"/>
              </a:spcAft>
              <a:buNone/>
              <a:defRPr/>
            </a:lvl2pPr>
            <a:lvl3pPr lvl="2" algn="ctr" rtl="0">
              <a:lnSpc>
                <a:spcPct val="115000"/>
              </a:lnSpc>
              <a:spcBef>
                <a:spcPts val="0"/>
              </a:spcBef>
              <a:spcAft>
                <a:spcPts val="0"/>
              </a:spcAft>
              <a:buNone/>
              <a:defRPr/>
            </a:lvl3pPr>
            <a:lvl4pPr lvl="3" algn="ctr" rtl="0">
              <a:lnSpc>
                <a:spcPct val="115000"/>
              </a:lnSpc>
              <a:spcBef>
                <a:spcPts val="0"/>
              </a:spcBef>
              <a:spcAft>
                <a:spcPts val="0"/>
              </a:spcAft>
              <a:buNone/>
              <a:defRPr/>
            </a:lvl4pPr>
            <a:lvl5pPr lvl="4" algn="ctr" rtl="0">
              <a:lnSpc>
                <a:spcPct val="115000"/>
              </a:lnSpc>
              <a:spcBef>
                <a:spcPts val="0"/>
              </a:spcBef>
              <a:spcAft>
                <a:spcPts val="0"/>
              </a:spcAft>
              <a:buNone/>
              <a:defRPr/>
            </a:lvl5pPr>
            <a:lvl6pPr lvl="5" algn="ctr" rtl="0">
              <a:lnSpc>
                <a:spcPct val="115000"/>
              </a:lnSpc>
              <a:spcBef>
                <a:spcPts val="0"/>
              </a:spcBef>
              <a:spcAft>
                <a:spcPts val="0"/>
              </a:spcAft>
              <a:buNone/>
              <a:defRPr/>
            </a:lvl6pPr>
            <a:lvl7pPr lvl="6" algn="ctr" rtl="0">
              <a:lnSpc>
                <a:spcPct val="115000"/>
              </a:lnSpc>
              <a:spcBef>
                <a:spcPts val="0"/>
              </a:spcBef>
              <a:spcAft>
                <a:spcPts val="0"/>
              </a:spcAft>
              <a:buNone/>
              <a:defRPr/>
            </a:lvl7pPr>
            <a:lvl8pPr lvl="7" algn="ctr" rtl="0">
              <a:lnSpc>
                <a:spcPct val="115000"/>
              </a:lnSpc>
              <a:spcBef>
                <a:spcPts val="0"/>
              </a:spcBef>
              <a:spcAft>
                <a:spcPts val="0"/>
              </a:spcAft>
              <a:buNone/>
              <a:defRPr/>
            </a:lvl8pPr>
            <a:lvl9pPr lvl="8" algn="ctr" rtl="0">
              <a:lnSpc>
                <a:spcPct val="115000"/>
              </a:lnSpc>
              <a:spcBef>
                <a:spcPts val="0"/>
              </a:spcBef>
              <a:spcAft>
                <a:spcPts val="0"/>
              </a:spcAft>
              <a:buNone/>
              <a:defRPr/>
            </a:lvl9pPr>
          </a:lstStyle>
          <a:p>
            <a:endParaRPr/>
          </a:p>
        </p:txBody>
      </p:sp>
      <p:sp>
        <p:nvSpPr>
          <p:cNvPr id="88" name="Google Shape;88;p22"/>
          <p:cNvSpPr txBox="1">
            <a:spLocks noGrp="1"/>
          </p:cNvSpPr>
          <p:nvPr>
            <p:ph type="subTitle" idx="3"/>
          </p:nvPr>
        </p:nvSpPr>
        <p:spPr>
          <a:xfrm>
            <a:off x="2846800" y="2606550"/>
            <a:ext cx="15954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89" name="Google Shape;89;p22"/>
          <p:cNvSpPr txBox="1">
            <a:spLocks noGrp="1"/>
          </p:cNvSpPr>
          <p:nvPr>
            <p:ph type="subTitle" idx="4"/>
          </p:nvPr>
        </p:nvSpPr>
        <p:spPr>
          <a:xfrm>
            <a:off x="2846796" y="2928150"/>
            <a:ext cx="1595400" cy="11352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None/>
              <a:defRPr/>
            </a:lvl1pPr>
            <a:lvl2pPr lvl="1" algn="ctr" rtl="0">
              <a:lnSpc>
                <a:spcPct val="115000"/>
              </a:lnSpc>
              <a:spcBef>
                <a:spcPts val="0"/>
              </a:spcBef>
              <a:spcAft>
                <a:spcPts val="0"/>
              </a:spcAft>
              <a:buNone/>
              <a:defRPr/>
            </a:lvl2pPr>
            <a:lvl3pPr lvl="2" algn="ctr" rtl="0">
              <a:lnSpc>
                <a:spcPct val="115000"/>
              </a:lnSpc>
              <a:spcBef>
                <a:spcPts val="0"/>
              </a:spcBef>
              <a:spcAft>
                <a:spcPts val="0"/>
              </a:spcAft>
              <a:buNone/>
              <a:defRPr/>
            </a:lvl3pPr>
            <a:lvl4pPr lvl="3" algn="ctr" rtl="0">
              <a:lnSpc>
                <a:spcPct val="115000"/>
              </a:lnSpc>
              <a:spcBef>
                <a:spcPts val="0"/>
              </a:spcBef>
              <a:spcAft>
                <a:spcPts val="0"/>
              </a:spcAft>
              <a:buNone/>
              <a:defRPr/>
            </a:lvl4pPr>
            <a:lvl5pPr lvl="4" algn="ctr" rtl="0">
              <a:lnSpc>
                <a:spcPct val="115000"/>
              </a:lnSpc>
              <a:spcBef>
                <a:spcPts val="0"/>
              </a:spcBef>
              <a:spcAft>
                <a:spcPts val="0"/>
              </a:spcAft>
              <a:buNone/>
              <a:defRPr/>
            </a:lvl5pPr>
            <a:lvl6pPr lvl="5" algn="ctr" rtl="0">
              <a:lnSpc>
                <a:spcPct val="115000"/>
              </a:lnSpc>
              <a:spcBef>
                <a:spcPts val="0"/>
              </a:spcBef>
              <a:spcAft>
                <a:spcPts val="0"/>
              </a:spcAft>
              <a:buNone/>
              <a:defRPr/>
            </a:lvl6pPr>
            <a:lvl7pPr lvl="6" algn="ctr" rtl="0">
              <a:lnSpc>
                <a:spcPct val="115000"/>
              </a:lnSpc>
              <a:spcBef>
                <a:spcPts val="0"/>
              </a:spcBef>
              <a:spcAft>
                <a:spcPts val="0"/>
              </a:spcAft>
              <a:buNone/>
              <a:defRPr/>
            </a:lvl7pPr>
            <a:lvl8pPr lvl="7" algn="ctr" rtl="0">
              <a:lnSpc>
                <a:spcPct val="115000"/>
              </a:lnSpc>
              <a:spcBef>
                <a:spcPts val="0"/>
              </a:spcBef>
              <a:spcAft>
                <a:spcPts val="0"/>
              </a:spcAft>
              <a:buNone/>
              <a:defRPr/>
            </a:lvl8pPr>
            <a:lvl9pPr lvl="8" algn="ctr" rtl="0">
              <a:lnSpc>
                <a:spcPct val="115000"/>
              </a:lnSpc>
              <a:spcBef>
                <a:spcPts val="0"/>
              </a:spcBef>
              <a:spcAft>
                <a:spcPts val="0"/>
              </a:spcAft>
              <a:buNone/>
              <a:defRPr/>
            </a:lvl9pPr>
          </a:lstStyle>
          <a:p>
            <a:endParaRPr/>
          </a:p>
        </p:txBody>
      </p:sp>
      <p:sp>
        <p:nvSpPr>
          <p:cNvPr id="90" name="Google Shape;90;p22"/>
          <p:cNvSpPr txBox="1">
            <a:spLocks noGrp="1"/>
          </p:cNvSpPr>
          <p:nvPr>
            <p:ph type="subTitle" idx="5"/>
          </p:nvPr>
        </p:nvSpPr>
        <p:spPr>
          <a:xfrm>
            <a:off x="4701800" y="2606550"/>
            <a:ext cx="15954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91" name="Google Shape;91;p22"/>
          <p:cNvSpPr txBox="1">
            <a:spLocks noGrp="1"/>
          </p:cNvSpPr>
          <p:nvPr>
            <p:ph type="subTitle" idx="6"/>
          </p:nvPr>
        </p:nvSpPr>
        <p:spPr>
          <a:xfrm>
            <a:off x="4701792" y="2928150"/>
            <a:ext cx="1595400" cy="11352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None/>
              <a:defRPr/>
            </a:lvl1pPr>
            <a:lvl2pPr lvl="1" algn="ctr" rtl="0">
              <a:lnSpc>
                <a:spcPct val="115000"/>
              </a:lnSpc>
              <a:spcBef>
                <a:spcPts val="0"/>
              </a:spcBef>
              <a:spcAft>
                <a:spcPts val="0"/>
              </a:spcAft>
              <a:buNone/>
              <a:defRPr/>
            </a:lvl2pPr>
            <a:lvl3pPr lvl="2" algn="ctr" rtl="0">
              <a:lnSpc>
                <a:spcPct val="115000"/>
              </a:lnSpc>
              <a:spcBef>
                <a:spcPts val="0"/>
              </a:spcBef>
              <a:spcAft>
                <a:spcPts val="0"/>
              </a:spcAft>
              <a:buNone/>
              <a:defRPr/>
            </a:lvl3pPr>
            <a:lvl4pPr lvl="3" algn="ctr" rtl="0">
              <a:lnSpc>
                <a:spcPct val="115000"/>
              </a:lnSpc>
              <a:spcBef>
                <a:spcPts val="0"/>
              </a:spcBef>
              <a:spcAft>
                <a:spcPts val="0"/>
              </a:spcAft>
              <a:buNone/>
              <a:defRPr/>
            </a:lvl4pPr>
            <a:lvl5pPr lvl="4" algn="ctr" rtl="0">
              <a:lnSpc>
                <a:spcPct val="115000"/>
              </a:lnSpc>
              <a:spcBef>
                <a:spcPts val="0"/>
              </a:spcBef>
              <a:spcAft>
                <a:spcPts val="0"/>
              </a:spcAft>
              <a:buNone/>
              <a:defRPr/>
            </a:lvl5pPr>
            <a:lvl6pPr lvl="5" algn="ctr" rtl="0">
              <a:lnSpc>
                <a:spcPct val="115000"/>
              </a:lnSpc>
              <a:spcBef>
                <a:spcPts val="0"/>
              </a:spcBef>
              <a:spcAft>
                <a:spcPts val="0"/>
              </a:spcAft>
              <a:buNone/>
              <a:defRPr/>
            </a:lvl6pPr>
            <a:lvl7pPr lvl="6" algn="ctr" rtl="0">
              <a:lnSpc>
                <a:spcPct val="115000"/>
              </a:lnSpc>
              <a:spcBef>
                <a:spcPts val="0"/>
              </a:spcBef>
              <a:spcAft>
                <a:spcPts val="0"/>
              </a:spcAft>
              <a:buNone/>
              <a:defRPr/>
            </a:lvl7pPr>
            <a:lvl8pPr lvl="7" algn="ctr" rtl="0">
              <a:lnSpc>
                <a:spcPct val="115000"/>
              </a:lnSpc>
              <a:spcBef>
                <a:spcPts val="0"/>
              </a:spcBef>
              <a:spcAft>
                <a:spcPts val="0"/>
              </a:spcAft>
              <a:buNone/>
              <a:defRPr/>
            </a:lvl8pPr>
            <a:lvl9pPr lvl="8" algn="ctr" rtl="0">
              <a:lnSpc>
                <a:spcPct val="115000"/>
              </a:lnSpc>
              <a:spcBef>
                <a:spcPts val="0"/>
              </a:spcBef>
              <a:spcAft>
                <a:spcPts val="0"/>
              </a:spcAft>
              <a:buNone/>
              <a:defRPr/>
            </a:lvl9pPr>
          </a:lstStyle>
          <a:p>
            <a:endParaRPr/>
          </a:p>
        </p:txBody>
      </p:sp>
      <p:sp>
        <p:nvSpPr>
          <p:cNvPr id="92" name="Google Shape;92;p22"/>
          <p:cNvSpPr txBox="1">
            <a:spLocks noGrp="1"/>
          </p:cNvSpPr>
          <p:nvPr>
            <p:ph type="subTitle" idx="7"/>
          </p:nvPr>
        </p:nvSpPr>
        <p:spPr>
          <a:xfrm>
            <a:off x="6556800" y="2606550"/>
            <a:ext cx="15954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93" name="Google Shape;93;p22"/>
          <p:cNvSpPr txBox="1">
            <a:spLocks noGrp="1"/>
          </p:cNvSpPr>
          <p:nvPr>
            <p:ph type="subTitle" idx="8"/>
          </p:nvPr>
        </p:nvSpPr>
        <p:spPr>
          <a:xfrm>
            <a:off x="6556788" y="2928150"/>
            <a:ext cx="1595400" cy="11352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None/>
              <a:defRPr/>
            </a:lvl1pPr>
            <a:lvl2pPr lvl="1" algn="ctr" rtl="0">
              <a:lnSpc>
                <a:spcPct val="115000"/>
              </a:lnSpc>
              <a:spcBef>
                <a:spcPts val="0"/>
              </a:spcBef>
              <a:spcAft>
                <a:spcPts val="0"/>
              </a:spcAft>
              <a:buNone/>
              <a:defRPr/>
            </a:lvl2pPr>
            <a:lvl3pPr lvl="2" algn="ctr" rtl="0">
              <a:lnSpc>
                <a:spcPct val="115000"/>
              </a:lnSpc>
              <a:spcBef>
                <a:spcPts val="0"/>
              </a:spcBef>
              <a:spcAft>
                <a:spcPts val="0"/>
              </a:spcAft>
              <a:buNone/>
              <a:defRPr/>
            </a:lvl3pPr>
            <a:lvl4pPr lvl="3" algn="ctr" rtl="0">
              <a:lnSpc>
                <a:spcPct val="115000"/>
              </a:lnSpc>
              <a:spcBef>
                <a:spcPts val="0"/>
              </a:spcBef>
              <a:spcAft>
                <a:spcPts val="0"/>
              </a:spcAft>
              <a:buNone/>
              <a:defRPr/>
            </a:lvl4pPr>
            <a:lvl5pPr lvl="4" algn="ctr" rtl="0">
              <a:lnSpc>
                <a:spcPct val="115000"/>
              </a:lnSpc>
              <a:spcBef>
                <a:spcPts val="0"/>
              </a:spcBef>
              <a:spcAft>
                <a:spcPts val="0"/>
              </a:spcAft>
              <a:buNone/>
              <a:defRPr/>
            </a:lvl5pPr>
            <a:lvl6pPr lvl="5" algn="ctr" rtl="0">
              <a:lnSpc>
                <a:spcPct val="115000"/>
              </a:lnSpc>
              <a:spcBef>
                <a:spcPts val="0"/>
              </a:spcBef>
              <a:spcAft>
                <a:spcPts val="0"/>
              </a:spcAft>
              <a:buNone/>
              <a:defRPr/>
            </a:lvl6pPr>
            <a:lvl7pPr lvl="6" algn="ctr" rtl="0">
              <a:lnSpc>
                <a:spcPct val="115000"/>
              </a:lnSpc>
              <a:spcBef>
                <a:spcPts val="0"/>
              </a:spcBef>
              <a:spcAft>
                <a:spcPts val="0"/>
              </a:spcAft>
              <a:buNone/>
              <a:defRPr/>
            </a:lvl7pPr>
            <a:lvl8pPr lvl="7" algn="ctr" rtl="0">
              <a:lnSpc>
                <a:spcPct val="115000"/>
              </a:lnSpc>
              <a:spcBef>
                <a:spcPts val="0"/>
              </a:spcBef>
              <a:spcAft>
                <a:spcPts val="0"/>
              </a:spcAft>
              <a:buNone/>
              <a:defRPr/>
            </a:lvl8pPr>
            <a:lvl9pPr lvl="8" algn="ctr" rtl="0">
              <a:lnSpc>
                <a:spcPct val="115000"/>
              </a:lnSpc>
              <a:spcBef>
                <a:spcPts val="0"/>
              </a:spcBef>
              <a:spcAft>
                <a:spcPts val="0"/>
              </a:spcAft>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2_1">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4"/>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3">
  <p:cSld name="CUSTOM_2_1_1">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s-E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s-E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D569D21-6EB9-4C00-A7F2-E6DAD7E1AF47}" type="slidenum">
              <a:rPr lang="es-ES" altLang="en-US"/>
              <a:pPr>
                <a:defRPr/>
              </a:pPr>
              <a:t>‹#›</a:t>
            </a:fld>
            <a:endParaRPr lang="es-ES" altLang="en-US"/>
          </a:p>
        </p:txBody>
      </p:sp>
    </p:spTree>
    <p:extLst>
      <p:ext uri="{BB962C8B-B14F-4D97-AF65-F5344CB8AC3E}">
        <p14:creationId xmlns:p14="http://schemas.microsoft.com/office/powerpoint/2010/main" val="597748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1627" y="171458"/>
            <a:ext cx="8540750" cy="44029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Date Placeholder 2"/>
          <p:cNvSpPr>
            <a:spLocks noGrp="1"/>
          </p:cNvSpPr>
          <p:nvPr>
            <p:ph type="dt" sz="half" idx="10"/>
          </p:nvPr>
        </p:nvSpPr>
        <p:spPr>
          <a:xfrm>
            <a:off x="301626" y="4683919"/>
            <a:ext cx="2289175" cy="357188"/>
          </a:xfrm>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6553201" y="4683919"/>
            <a:ext cx="2289175" cy="357188"/>
          </a:xfrm>
        </p:spPr>
        <p:txBody>
          <a:bodyPr/>
          <a:lstStyle>
            <a:lvl1pPr>
              <a:defRPr/>
            </a:lvl1pPr>
          </a:lstStyle>
          <a:p>
            <a:pPr>
              <a:defRPr/>
            </a:pPr>
            <a:fld id="{230DCAD6-08E6-4689-9FA1-25F7540F452A}" type="slidenum">
              <a:rPr lang="en-US"/>
              <a:pPr>
                <a:defRPr/>
              </a:pPr>
              <a:t>‹#›</a:t>
            </a:fld>
            <a:endParaRPr lang="en-US"/>
          </a:p>
        </p:txBody>
      </p:sp>
    </p:spTree>
    <p:extLst>
      <p:ext uri="{BB962C8B-B14F-4D97-AF65-F5344CB8AC3E}">
        <p14:creationId xmlns:p14="http://schemas.microsoft.com/office/powerpoint/2010/main" val="116791473"/>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central">
  <p:cSld name="One column central">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9"/>
          <p:cNvSpPr txBox="1">
            <a:spLocks noGrp="1"/>
          </p:cNvSpPr>
          <p:nvPr>
            <p:ph type="title"/>
          </p:nvPr>
        </p:nvSpPr>
        <p:spPr>
          <a:xfrm>
            <a:off x="2454750" y="1687625"/>
            <a:ext cx="42345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1" name="Google Shape;71;p19"/>
          <p:cNvSpPr txBox="1">
            <a:spLocks noGrp="1"/>
          </p:cNvSpPr>
          <p:nvPr>
            <p:ph type="subTitle" idx="1"/>
          </p:nvPr>
        </p:nvSpPr>
        <p:spPr>
          <a:xfrm>
            <a:off x="2454750" y="2154161"/>
            <a:ext cx="4234500" cy="130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Tree>
    <p:extLst>
      <p:ext uri="{BB962C8B-B14F-4D97-AF65-F5344CB8AC3E}">
        <p14:creationId xmlns:p14="http://schemas.microsoft.com/office/powerpoint/2010/main" val="24552196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4006849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7" name="Google Shape;17;p4"/>
          <p:cNvSpPr txBox="1">
            <a:spLocks noGrp="1"/>
          </p:cNvSpPr>
          <p:nvPr>
            <p:ph type="body" idx="1"/>
          </p:nvPr>
        </p:nvSpPr>
        <p:spPr>
          <a:xfrm>
            <a:off x="991800" y="1622325"/>
            <a:ext cx="7160400" cy="2983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12575" y="0"/>
            <a:ext cx="46347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5696CB"/>
              </a:solidFill>
              <a:effectLst/>
              <a:uLnTx/>
              <a:uFillTx/>
              <a:latin typeface="Arial"/>
              <a:cs typeface="Arial"/>
              <a:sym typeface="Arial"/>
            </a:endParaRPr>
          </a:p>
        </p:txBody>
      </p:sp>
      <p:sp>
        <p:nvSpPr>
          <p:cNvPr id="10" name="Google Shape;10;p2"/>
          <p:cNvSpPr txBox="1">
            <a:spLocks noGrp="1"/>
          </p:cNvSpPr>
          <p:nvPr>
            <p:ph type="ctrTitle"/>
          </p:nvPr>
        </p:nvSpPr>
        <p:spPr>
          <a:xfrm>
            <a:off x="1100350" y="1135638"/>
            <a:ext cx="3859200" cy="1702800"/>
          </a:xfrm>
          <a:prstGeom prst="rect">
            <a:avLst/>
          </a:prstGeom>
          <a:noFill/>
        </p:spPr>
        <p:txBody>
          <a:bodyPr spcFirstLastPara="1" wrap="square" lIns="91425" tIns="91425" rIns="91425" bIns="91425" anchor="ctr" anchorCtr="0">
            <a:noAutofit/>
          </a:bodyPr>
          <a:lstStyle>
            <a:lvl1pPr lvl="0" algn="ctr">
              <a:spcBef>
                <a:spcPts val="0"/>
              </a:spcBef>
              <a:spcAft>
                <a:spcPts val="0"/>
              </a:spcAft>
              <a:buClr>
                <a:schemeClr val="accent5"/>
              </a:buClr>
              <a:buSzPts val="4500"/>
              <a:buNone/>
              <a:defRPr sz="4500">
                <a:solidFill>
                  <a:schemeClr val="accent5"/>
                </a:solidFill>
              </a:defRPr>
            </a:lvl1pPr>
            <a:lvl2pPr lvl="1" algn="ctr">
              <a:spcBef>
                <a:spcPts val="0"/>
              </a:spcBef>
              <a:spcAft>
                <a:spcPts val="0"/>
              </a:spcAft>
              <a:buClr>
                <a:schemeClr val="accent5"/>
              </a:buClr>
              <a:buSzPts val="4500"/>
              <a:buNone/>
              <a:defRPr sz="4500">
                <a:solidFill>
                  <a:schemeClr val="accent5"/>
                </a:solidFill>
              </a:defRPr>
            </a:lvl2pPr>
            <a:lvl3pPr lvl="2" algn="ctr">
              <a:spcBef>
                <a:spcPts val="0"/>
              </a:spcBef>
              <a:spcAft>
                <a:spcPts val="0"/>
              </a:spcAft>
              <a:buClr>
                <a:schemeClr val="accent5"/>
              </a:buClr>
              <a:buSzPts val="4500"/>
              <a:buNone/>
              <a:defRPr sz="4500">
                <a:solidFill>
                  <a:schemeClr val="accent5"/>
                </a:solidFill>
              </a:defRPr>
            </a:lvl3pPr>
            <a:lvl4pPr lvl="3" algn="ctr">
              <a:spcBef>
                <a:spcPts val="0"/>
              </a:spcBef>
              <a:spcAft>
                <a:spcPts val="0"/>
              </a:spcAft>
              <a:buClr>
                <a:schemeClr val="accent5"/>
              </a:buClr>
              <a:buSzPts val="4500"/>
              <a:buNone/>
              <a:defRPr sz="4500">
                <a:solidFill>
                  <a:schemeClr val="accent5"/>
                </a:solidFill>
              </a:defRPr>
            </a:lvl4pPr>
            <a:lvl5pPr lvl="4" algn="ctr">
              <a:spcBef>
                <a:spcPts val="0"/>
              </a:spcBef>
              <a:spcAft>
                <a:spcPts val="0"/>
              </a:spcAft>
              <a:buClr>
                <a:schemeClr val="accent5"/>
              </a:buClr>
              <a:buSzPts val="4500"/>
              <a:buNone/>
              <a:defRPr sz="4500">
                <a:solidFill>
                  <a:schemeClr val="accent5"/>
                </a:solidFill>
              </a:defRPr>
            </a:lvl5pPr>
            <a:lvl6pPr lvl="5" algn="ctr">
              <a:spcBef>
                <a:spcPts val="0"/>
              </a:spcBef>
              <a:spcAft>
                <a:spcPts val="0"/>
              </a:spcAft>
              <a:buClr>
                <a:schemeClr val="accent5"/>
              </a:buClr>
              <a:buSzPts val="4500"/>
              <a:buNone/>
              <a:defRPr sz="4500">
                <a:solidFill>
                  <a:schemeClr val="accent5"/>
                </a:solidFill>
              </a:defRPr>
            </a:lvl6pPr>
            <a:lvl7pPr lvl="6" algn="ctr">
              <a:spcBef>
                <a:spcPts val="0"/>
              </a:spcBef>
              <a:spcAft>
                <a:spcPts val="0"/>
              </a:spcAft>
              <a:buClr>
                <a:schemeClr val="accent5"/>
              </a:buClr>
              <a:buSzPts val="4500"/>
              <a:buNone/>
              <a:defRPr sz="4500">
                <a:solidFill>
                  <a:schemeClr val="accent5"/>
                </a:solidFill>
              </a:defRPr>
            </a:lvl7pPr>
            <a:lvl8pPr lvl="7" algn="ctr">
              <a:spcBef>
                <a:spcPts val="0"/>
              </a:spcBef>
              <a:spcAft>
                <a:spcPts val="0"/>
              </a:spcAft>
              <a:buClr>
                <a:schemeClr val="accent5"/>
              </a:buClr>
              <a:buSzPts val="4500"/>
              <a:buNone/>
              <a:defRPr sz="4500">
                <a:solidFill>
                  <a:schemeClr val="accent5"/>
                </a:solidFill>
              </a:defRPr>
            </a:lvl8pPr>
            <a:lvl9pPr lvl="8" algn="ctr">
              <a:spcBef>
                <a:spcPts val="0"/>
              </a:spcBef>
              <a:spcAft>
                <a:spcPts val="0"/>
              </a:spcAft>
              <a:buClr>
                <a:schemeClr val="accent5"/>
              </a:buClr>
              <a:buSzPts val="4500"/>
              <a:buNone/>
              <a:defRPr sz="4500">
                <a:solidFill>
                  <a:schemeClr val="accent5"/>
                </a:solidFill>
              </a:defRPr>
            </a:lvl9pPr>
          </a:lstStyle>
          <a:p>
            <a:endParaRPr/>
          </a:p>
        </p:txBody>
      </p:sp>
      <p:sp>
        <p:nvSpPr>
          <p:cNvPr id="11" name="Google Shape;11;p2"/>
          <p:cNvSpPr txBox="1">
            <a:spLocks noGrp="1"/>
          </p:cNvSpPr>
          <p:nvPr>
            <p:ph type="subTitle" idx="1"/>
          </p:nvPr>
        </p:nvSpPr>
        <p:spPr>
          <a:xfrm>
            <a:off x="1100300" y="3307963"/>
            <a:ext cx="3859200" cy="699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076043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4572000" y="536925"/>
            <a:ext cx="4572000" cy="4069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3"/>
          <p:cNvSpPr txBox="1">
            <a:spLocks noGrp="1"/>
          </p:cNvSpPr>
          <p:nvPr>
            <p:ph type="title"/>
          </p:nvPr>
        </p:nvSpPr>
        <p:spPr>
          <a:xfrm>
            <a:off x="4980974" y="2273175"/>
            <a:ext cx="3450600" cy="8418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lt1"/>
              </a:buClr>
              <a:buSzPts val="3000"/>
              <a:buNone/>
              <a:defRPr>
                <a:solidFill>
                  <a:schemeClr val="lt1"/>
                </a:solidFill>
              </a:defRPr>
            </a:lvl1pPr>
            <a:lvl2pPr lvl="1" algn="r">
              <a:spcBef>
                <a:spcPts val="0"/>
              </a:spcBef>
              <a:spcAft>
                <a:spcPts val="0"/>
              </a:spcAft>
              <a:buClr>
                <a:schemeClr val="lt1"/>
              </a:buClr>
              <a:buSzPts val="3000"/>
              <a:buNone/>
              <a:defRPr sz="3000">
                <a:solidFill>
                  <a:schemeClr val="lt1"/>
                </a:solidFill>
              </a:defRPr>
            </a:lvl2pPr>
            <a:lvl3pPr lvl="2" algn="r">
              <a:spcBef>
                <a:spcPts val="0"/>
              </a:spcBef>
              <a:spcAft>
                <a:spcPts val="0"/>
              </a:spcAft>
              <a:buClr>
                <a:schemeClr val="lt1"/>
              </a:buClr>
              <a:buSzPts val="3000"/>
              <a:buNone/>
              <a:defRPr sz="3000">
                <a:solidFill>
                  <a:schemeClr val="lt1"/>
                </a:solidFill>
              </a:defRPr>
            </a:lvl3pPr>
            <a:lvl4pPr lvl="3" algn="r">
              <a:spcBef>
                <a:spcPts val="0"/>
              </a:spcBef>
              <a:spcAft>
                <a:spcPts val="0"/>
              </a:spcAft>
              <a:buClr>
                <a:schemeClr val="lt1"/>
              </a:buClr>
              <a:buSzPts val="3000"/>
              <a:buNone/>
              <a:defRPr sz="3000">
                <a:solidFill>
                  <a:schemeClr val="lt1"/>
                </a:solidFill>
              </a:defRPr>
            </a:lvl4pPr>
            <a:lvl5pPr lvl="4" algn="r">
              <a:spcBef>
                <a:spcPts val="0"/>
              </a:spcBef>
              <a:spcAft>
                <a:spcPts val="0"/>
              </a:spcAft>
              <a:buClr>
                <a:schemeClr val="lt1"/>
              </a:buClr>
              <a:buSzPts val="3000"/>
              <a:buNone/>
              <a:defRPr sz="3000">
                <a:solidFill>
                  <a:schemeClr val="lt1"/>
                </a:solidFill>
              </a:defRPr>
            </a:lvl5pPr>
            <a:lvl6pPr lvl="5" algn="r">
              <a:spcBef>
                <a:spcPts val="0"/>
              </a:spcBef>
              <a:spcAft>
                <a:spcPts val="0"/>
              </a:spcAft>
              <a:buClr>
                <a:schemeClr val="lt1"/>
              </a:buClr>
              <a:buSzPts val="3000"/>
              <a:buNone/>
              <a:defRPr sz="3000">
                <a:solidFill>
                  <a:schemeClr val="lt1"/>
                </a:solidFill>
              </a:defRPr>
            </a:lvl6pPr>
            <a:lvl7pPr lvl="6" algn="r">
              <a:spcBef>
                <a:spcPts val="0"/>
              </a:spcBef>
              <a:spcAft>
                <a:spcPts val="0"/>
              </a:spcAft>
              <a:buClr>
                <a:schemeClr val="lt1"/>
              </a:buClr>
              <a:buSzPts val="3000"/>
              <a:buNone/>
              <a:defRPr sz="3000">
                <a:solidFill>
                  <a:schemeClr val="lt1"/>
                </a:solidFill>
              </a:defRPr>
            </a:lvl7pPr>
            <a:lvl8pPr lvl="7" algn="r">
              <a:spcBef>
                <a:spcPts val="0"/>
              </a:spcBef>
              <a:spcAft>
                <a:spcPts val="0"/>
              </a:spcAft>
              <a:buClr>
                <a:schemeClr val="lt1"/>
              </a:buClr>
              <a:buSzPts val="3000"/>
              <a:buNone/>
              <a:defRPr sz="3000">
                <a:solidFill>
                  <a:schemeClr val="lt1"/>
                </a:solidFill>
              </a:defRPr>
            </a:lvl8pPr>
            <a:lvl9pPr lvl="8" algn="r">
              <a:spcBef>
                <a:spcPts val="0"/>
              </a:spcBef>
              <a:spcAft>
                <a:spcPts val="0"/>
              </a:spcAft>
              <a:buClr>
                <a:schemeClr val="lt1"/>
              </a:buClr>
              <a:buSzPts val="3000"/>
              <a:buNone/>
              <a:defRPr sz="3000">
                <a:solidFill>
                  <a:schemeClr val="lt1"/>
                </a:solidFill>
              </a:defRPr>
            </a:lvl9pPr>
          </a:lstStyle>
          <a:p>
            <a:endParaRPr/>
          </a:p>
        </p:txBody>
      </p:sp>
      <p:sp>
        <p:nvSpPr>
          <p:cNvPr id="15" name="Google Shape;15;p3"/>
          <p:cNvSpPr txBox="1">
            <a:spLocks noGrp="1"/>
          </p:cNvSpPr>
          <p:nvPr>
            <p:ph type="title" idx="2" hasCustomPrompt="1"/>
          </p:nvPr>
        </p:nvSpPr>
        <p:spPr>
          <a:xfrm>
            <a:off x="4980974" y="1363575"/>
            <a:ext cx="3450600" cy="909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7200"/>
              <a:buNone/>
              <a:defRPr sz="7200">
                <a:solidFill>
                  <a:schemeClr val="accent5"/>
                </a:solidFill>
              </a:defRPr>
            </a:lvl1pPr>
            <a:lvl2pPr lvl="1" algn="r" rtl="0">
              <a:spcBef>
                <a:spcPts val="0"/>
              </a:spcBef>
              <a:spcAft>
                <a:spcPts val="0"/>
              </a:spcAft>
              <a:buClr>
                <a:schemeClr val="accent5"/>
              </a:buClr>
              <a:buSzPts val="7200"/>
              <a:buNone/>
              <a:defRPr sz="7200">
                <a:solidFill>
                  <a:schemeClr val="accent5"/>
                </a:solidFill>
              </a:defRPr>
            </a:lvl2pPr>
            <a:lvl3pPr lvl="2" algn="r" rtl="0">
              <a:spcBef>
                <a:spcPts val="0"/>
              </a:spcBef>
              <a:spcAft>
                <a:spcPts val="0"/>
              </a:spcAft>
              <a:buClr>
                <a:schemeClr val="accent5"/>
              </a:buClr>
              <a:buSzPts val="7200"/>
              <a:buNone/>
              <a:defRPr sz="7200">
                <a:solidFill>
                  <a:schemeClr val="accent5"/>
                </a:solidFill>
              </a:defRPr>
            </a:lvl3pPr>
            <a:lvl4pPr lvl="3" algn="r" rtl="0">
              <a:spcBef>
                <a:spcPts val="0"/>
              </a:spcBef>
              <a:spcAft>
                <a:spcPts val="0"/>
              </a:spcAft>
              <a:buClr>
                <a:schemeClr val="accent5"/>
              </a:buClr>
              <a:buSzPts val="7200"/>
              <a:buNone/>
              <a:defRPr sz="7200">
                <a:solidFill>
                  <a:schemeClr val="accent5"/>
                </a:solidFill>
              </a:defRPr>
            </a:lvl4pPr>
            <a:lvl5pPr lvl="4" algn="r" rtl="0">
              <a:spcBef>
                <a:spcPts val="0"/>
              </a:spcBef>
              <a:spcAft>
                <a:spcPts val="0"/>
              </a:spcAft>
              <a:buClr>
                <a:schemeClr val="accent5"/>
              </a:buClr>
              <a:buSzPts val="7200"/>
              <a:buNone/>
              <a:defRPr sz="7200">
                <a:solidFill>
                  <a:schemeClr val="accent5"/>
                </a:solidFill>
              </a:defRPr>
            </a:lvl5pPr>
            <a:lvl6pPr lvl="5" algn="r" rtl="0">
              <a:spcBef>
                <a:spcPts val="0"/>
              </a:spcBef>
              <a:spcAft>
                <a:spcPts val="0"/>
              </a:spcAft>
              <a:buClr>
                <a:schemeClr val="accent5"/>
              </a:buClr>
              <a:buSzPts val="7200"/>
              <a:buNone/>
              <a:defRPr sz="7200">
                <a:solidFill>
                  <a:schemeClr val="accent5"/>
                </a:solidFill>
              </a:defRPr>
            </a:lvl6pPr>
            <a:lvl7pPr lvl="6" algn="r" rtl="0">
              <a:spcBef>
                <a:spcPts val="0"/>
              </a:spcBef>
              <a:spcAft>
                <a:spcPts val="0"/>
              </a:spcAft>
              <a:buClr>
                <a:schemeClr val="accent5"/>
              </a:buClr>
              <a:buSzPts val="7200"/>
              <a:buNone/>
              <a:defRPr sz="7200">
                <a:solidFill>
                  <a:schemeClr val="accent5"/>
                </a:solidFill>
              </a:defRPr>
            </a:lvl7pPr>
            <a:lvl8pPr lvl="7" algn="r" rtl="0">
              <a:spcBef>
                <a:spcPts val="0"/>
              </a:spcBef>
              <a:spcAft>
                <a:spcPts val="0"/>
              </a:spcAft>
              <a:buClr>
                <a:schemeClr val="accent5"/>
              </a:buClr>
              <a:buSzPts val="7200"/>
              <a:buNone/>
              <a:defRPr sz="7200">
                <a:solidFill>
                  <a:schemeClr val="accent5"/>
                </a:solidFill>
              </a:defRPr>
            </a:lvl8pPr>
            <a:lvl9pPr lvl="8" algn="r" rtl="0">
              <a:spcBef>
                <a:spcPts val="0"/>
              </a:spcBef>
              <a:spcAft>
                <a:spcPts val="0"/>
              </a:spcAft>
              <a:buClr>
                <a:schemeClr val="accent5"/>
              </a:buClr>
              <a:buSzPts val="7200"/>
              <a:buNone/>
              <a:defRPr sz="7200">
                <a:solidFill>
                  <a:schemeClr val="accent5"/>
                </a:solidFill>
              </a:defRPr>
            </a:lvl9pPr>
          </a:lstStyle>
          <a:p>
            <a:r>
              <a:t>xx%</a:t>
            </a:r>
          </a:p>
        </p:txBody>
      </p:sp>
      <p:sp>
        <p:nvSpPr>
          <p:cNvPr id="16" name="Google Shape;16;p3"/>
          <p:cNvSpPr txBox="1">
            <a:spLocks noGrp="1"/>
          </p:cNvSpPr>
          <p:nvPr>
            <p:ph type="subTitle" idx="1"/>
          </p:nvPr>
        </p:nvSpPr>
        <p:spPr>
          <a:xfrm>
            <a:off x="5426700" y="3114125"/>
            <a:ext cx="3004800" cy="665100"/>
          </a:xfrm>
          <a:prstGeom prst="rect">
            <a:avLst/>
          </a:prstGeom>
        </p:spPr>
        <p:txBody>
          <a:bodyPr spcFirstLastPara="1" wrap="square" lIns="91425" tIns="91425" rIns="91425" bIns="91425" anchor="ctr" anchorCtr="0">
            <a:noAutofit/>
          </a:bodyPr>
          <a:lstStyle>
            <a:lvl1pPr lvl="0" algn="r">
              <a:spcBef>
                <a:spcPts val="0"/>
              </a:spcBef>
              <a:spcAft>
                <a:spcPts val="0"/>
              </a:spcAft>
              <a:buNone/>
              <a:defRPr/>
            </a:lvl1pPr>
            <a:lvl2pPr lvl="1" algn="r">
              <a:spcBef>
                <a:spcPts val="0"/>
              </a:spcBef>
              <a:spcAft>
                <a:spcPts val="0"/>
              </a:spcAft>
              <a:buNone/>
              <a:defRPr/>
            </a:lvl2pPr>
            <a:lvl3pPr lvl="2" algn="r">
              <a:spcBef>
                <a:spcPts val="0"/>
              </a:spcBef>
              <a:spcAft>
                <a:spcPts val="0"/>
              </a:spcAft>
              <a:buNone/>
              <a:defRPr/>
            </a:lvl3pPr>
            <a:lvl4pPr lvl="3" algn="r">
              <a:spcBef>
                <a:spcPts val="0"/>
              </a:spcBef>
              <a:spcAft>
                <a:spcPts val="0"/>
              </a:spcAft>
              <a:buNone/>
              <a:defRPr/>
            </a:lvl4pPr>
            <a:lvl5pPr lvl="4" algn="r">
              <a:spcBef>
                <a:spcPts val="0"/>
              </a:spcBef>
              <a:spcAft>
                <a:spcPts val="0"/>
              </a:spcAft>
              <a:buNone/>
              <a:defRPr/>
            </a:lvl5pPr>
            <a:lvl6pPr lvl="5" algn="r">
              <a:spcBef>
                <a:spcPts val="0"/>
              </a:spcBef>
              <a:spcAft>
                <a:spcPts val="0"/>
              </a:spcAft>
              <a:buNone/>
              <a:defRPr/>
            </a:lvl6pPr>
            <a:lvl7pPr lvl="6" algn="r">
              <a:spcBef>
                <a:spcPts val="0"/>
              </a:spcBef>
              <a:spcAft>
                <a:spcPts val="0"/>
              </a:spcAft>
              <a:buNone/>
              <a:defRPr/>
            </a:lvl7pPr>
            <a:lvl8pPr lvl="7" algn="r">
              <a:spcBef>
                <a:spcPts val="0"/>
              </a:spcBef>
              <a:spcAft>
                <a:spcPts val="0"/>
              </a:spcAft>
              <a:buNone/>
              <a:defRPr/>
            </a:lvl8pPr>
            <a:lvl9pPr lvl="8" algn="r">
              <a:spcBef>
                <a:spcPts val="0"/>
              </a:spcBef>
              <a:spcAft>
                <a:spcPts val="0"/>
              </a:spcAft>
              <a:buNone/>
              <a:defRPr/>
            </a:lvl9pPr>
          </a:lstStyle>
          <a:p>
            <a:endParaRPr/>
          </a:p>
        </p:txBody>
      </p:sp>
    </p:spTree>
    <p:extLst>
      <p:ext uri="{BB962C8B-B14F-4D97-AF65-F5344CB8AC3E}">
        <p14:creationId xmlns:p14="http://schemas.microsoft.com/office/powerpoint/2010/main" val="3608227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712575" y="536925"/>
            <a:ext cx="7719000" cy="5649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712575" y="1235088"/>
            <a:ext cx="7719000" cy="3371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p:nvPr/>
        </p:nvSpPr>
        <p:spPr>
          <a:xfrm>
            <a:off x="8431575" y="567100"/>
            <a:ext cx="712500" cy="387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74574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5"/>
          <p:cNvSpPr/>
          <p:nvPr/>
        </p:nvSpPr>
        <p:spPr>
          <a:xfrm>
            <a:off x="4572000" y="536925"/>
            <a:ext cx="3859500" cy="4069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txBox="1">
            <a:spLocks noGrp="1"/>
          </p:cNvSpPr>
          <p:nvPr>
            <p:ph type="title"/>
          </p:nvPr>
        </p:nvSpPr>
        <p:spPr>
          <a:xfrm>
            <a:off x="712575" y="536925"/>
            <a:ext cx="7719000" cy="5649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body" idx="1"/>
          </p:nvPr>
        </p:nvSpPr>
        <p:spPr>
          <a:xfrm>
            <a:off x="1053525" y="3073175"/>
            <a:ext cx="3177600" cy="957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25" name="Google Shape;25;p5"/>
          <p:cNvSpPr txBox="1">
            <a:spLocks noGrp="1"/>
          </p:cNvSpPr>
          <p:nvPr>
            <p:ph type="body" idx="2"/>
          </p:nvPr>
        </p:nvSpPr>
        <p:spPr>
          <a:xfrm>
            <a:off x="4912950" y="3073175"/>
            <a:ext cx="3177600" cy="9570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26" name="Google Shape;26;p5"/>
          <p:cNvSpPr txBox="1">
            <a:spLocks noGrp="1"/>
          </p:cNvSpPr>
          <p:nvPr>
            <p:ph type="subTitle" idx="3"/>
          </p:nvPr>
        </p:nvSpPr>
        <p:spPr>
          <a:xfrm>
            <a:off x="1053525" y="2669100"/>
            <a:ext cx="3177600" cy="3153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1800" b="1">
                <a:solidFill>
                  <a:srgbClr val="FFFFFF"/>
                </a:solidFill>
              </a:defRPr>
            </a:lvl1pPr>
            <a:lvl2pPr lvl="1" algn="ctr" rtl="0">
              <a:spcBef>
                <a:spcPts val="0"/>
              </a:spcBef>
              <a:spcAft>
                <a:spcPts val="0"/>
              </a:spcAft>
              <a:buNone/>
              <a:defRPr sz="1800" b="1">
                <a:solidFill>
                  <a:srgbClr val="FFFFFF"/>
                </a:solidFill>
              </a:defRPr>
            </a:lvl2pPr>
            <a:lvl3pPr lvl="2" algn="ctr" rtl="0">
              <a:spcBef>
                <a:spcPts val="0"/>
              </a:spcBef>
              <a:spcAft>
                <a:spcPts val="0"/>
              </a:spcAft>
              <a:buNone/>
              <a:defRPr sz="1800" b="1">
                <a:solidFill>
                  <a:srgbClr val="FFFFFF"/>
                </a:solidFill>
              </a:defRPr>
            </a:lvl3pPr>
            <a:lvl4pPr lvl="3" algn="ctr" rtl="0">
              <a:spcBef>
                <a:spcPts val="0"/>
              </a:spcBef>
              <a:spcAft>
                <a:spcPts val="0"/>
              </a:spcAft>
              <a:buNone/>
              <a:defRPr sz="1800" b="1">
                <a:solidFill>
                  <a:srgbClr val="FFFFFF"/>
                </a:solidFill>
              </a:defRPr>
            </a:lvl4pPr>
            <a:lvl5pPr lvl="4" algn="ctr" rtl="0">
              <a:spcBef>
                <a:spcPts val="0"/>
              </a:spcBef>
              <a:spcAft>
                <a:spcPts val="0"/>
              </a:spcAft>
              <a:buNone/>
              <a:defRPr sz="1800" b="1">
                <a:solidFill>
                  <a:srgbClr val="FFFFFF"/>
                </a:solidFill>
              </a:defRPr>
            </a:lvl5pPr>
            <a:lvl6pPr lvl="5" algn="ctr" rtl="0">
              <a:spcBef>
                <a:spcPts val="0"/>
              </a:spcBef>
              <a:spcAft>
                <a:spcPts val="0"/>
              </a:spcAft>
              <a:buNone/>
              <a:defRPr sz="1800" b="1">
                <a:solidFill>
                  <a:srgbClr val="FFFFFF"/>
                </a:solidFill>
              </a:defRPr>
            </a:lvl6pPr>
            <a:lvl7pPr lvl="6" algn="ctr" rtl="0">
              <a:spcBef>
                <a:spcPts val="0"/>
              </a:spcBef>
              <a:spcAft>
                <a:spcPts val="0"/>
              </a:spcAft>
              <a:buNone/>
              <a:defRPr sz="1800" b="1">
                <a:solidFill>
                  <a:srgbClr val="FFFFFF"/>
                </a:solidFill>
              </a:defRPr>
            </a:lvl7pPr>
            <a:lvl8pPr lvl="7" algn="ctr" rtl="0">
              <a:spcBef>
                <a:spcPts val="0"/>
              </a:spcBef>
              <a:spcAft>
                <a:spcPts val="0"/>
              </a:spcAft>
              <a:buNone/>
              <a:defRPr sz="1800" b="1">
                <a:solidFill>
                  <a:srgbClr val="FFFFFF"/>
                </a:solidFill>
              </a:defRPr>
            </a:lvl8pPr>
            <a:lvl9pPr lvl="8" algn="ctr" rtl="0">
              <a:spcBef>
                <a:spcPts val="0"/>
              </a:spcBef>
              <a:spcAft>
                <a:spcPts val="0"/>
              </a:spcAft>
              <a:buNone/>
              <a:defRPr sz="1800" b="1">
                <a:solidFill>
                  <a:srgbClr val="FFFFFF"/>
                </a:solidFill>
              </a:defRPr>
            </a:lvl9pPr>
          </a:lstStyle>
          <a:p>
            <a:endParaRPr/>
          </a:p>
        </p:txBody>
      </p:sp>
      <p:sp>
        <p:nvSpPr>
          <p:cNvPr id="27" name="Google Shape;27;p5"/>
          <p:cNvSpPr txBox="1">
            <a:spLocks noGrp="1"/>
          </p:cNvSpPr>
          <p:nvPr>
            <p:ph type="subTitle" idx="4"/>
          </p:nvPr>
        </p:nvSpPr>
        <p:spPr>
          <a:xfrm>
            <a:off x="4912950" y="2669100"/>
            <a:ext cx="3177600" cy="3153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1800" b="1">
                <a:solidFill>
                  <a:srgbClr val="FFFFFF"/>
                </a:solidFill>
              </a:defRPr>
            </a:lvl1pPr>
            <a:lvl2pPr lvl="1" algn="ctr" rtl="0">
              <a:spcBef>
                <a:spcPts val="0"/>
              </a:spcBef>
              <a:spcAft>
                <a:spcPts val="0"/>
              </a:spcAft>
              <a:buNone/>
              <a:defRPr sz="1800" b="1">
                <a:solidFill>
                  <a:srgbClr val="FFFFFF"/>
                </a:solidFill>
              </a:defRPr>
            </a:lvl2pPr>
            <a:lvl3pPr lvl="2" algn="ctr" rtl="0">
              <a:spcBef>
                <a:spcPts val="0"/>
              </a:spcBef>
              <a:spcAft>
                <a:spcPts val="0"/>
              </a:spcAft>
              <a:buNone/>
              <a:defRPr sz="1800" b="1">
                <a:solidFill>
                  <a:srgbClr val="FFFFFF"/>
                </a:solidFill>
              </a:defRPr>
            </a:lvl3pPr>
            <a:lvl4pPr lvl="3" algn="ctr" rtl="0">
              <a:spcBef>
                <a:spcPts val="0"/>
              </a:spcBef>
              <a:spcAft>
                <a:spcPts val="0"/>
              </a:spcAft>
              <a:buNone/>
              <a:defRPr sz="1800" b="1">
                <a:solidFill>
                  <a:srgbClr val="FFFFFF"/>
                </a:solidFill>
              </a:defRPr>
            </a:lvl4pPr>
            <a:lvl5pPr lvl="4" algn="ctr" rtl="0">
              <a:spcBef>
                <a:spcPts val="0"/>
              </a:spcBef>
              <a:spcAft>
                <a:spcPts val="0"/>
              </a:spcAft>
              <a:buNone/>
              <a:defRPr sz="1800" b="1">
                <a:solidFill>
                  <a:srgbClr val="FFFFFF"/>
                </a:solidFill>
              </a:defRPr>
            </a:lvl5pPr>
            <a:lvl6pPr lvl="5" algn="ctr" rtl="0">
              <a:spcBef>
                <a:spcPts val="0"/>
              </a:spcBef>
              <a:spcAft>
                <a:spcPts val="0"/>
              </a:spcAft>
              <a:buNone/>
              <a:defRPr sz="1800" b="1">
                <a:solidFill>
                  <a:srgbClr val="FFFFFF"/>
                </a:solidFill>
              </a:defRPr>
            </a:lvl6pPr>
            <a:lvl7pPr lvl="6" algn="ctr" rtl="0">
              <a:spcBef>
                <a:spcPts val="0"/>
              </a:spcBef>
              <a:spcAft>
                <a:spcPts val="0"/>
              </a:spcAft>
              <a:buNone/>
              <a:defRPr sz="1800" b="1">
                <a:solidFill>
                  <a:srgbClr val="FFFFFF"/>
                </a:solidFill>
              </a:defRPr>
            </a:lvl7pPr>
            <a:lvl8pPr lvl="7" algn="ctr" rtl="0">
              <a:spcBef>
                <a:spcPts val="0"/>
              </a:spcBef>
              <a:spcAft>
                <a:spcPts val="0"/>
              </a:spcAft>
              <a:buNone/>
              <a:defRPr sz="1800" b="1">
                <a:solidFill>
                  <a:srgbClr val="FFFFFF"/>
                </a:solidFill>
              </a:defRPr>
            </a:lvl8pPr>
            <a:lvl9pPr lvl="8" algn="ctr" rtl="0">
              <a:spcBef>
                <a:spcPts val="0"/>
              </a:spcBef>
              <a:spcAft>
                <a:spcPts val="0"/>
              </a:spcAft>
              <a:buNone/>
              <a:defRPr sz="1800" b="1">
                <a:solidFill>
                  <a:srgbClr val="FFFFFF"/>
                </a:solidFill>
              </a:defRPr>
            </a:lvl9pPr>
          </a:lstStyle>
          <a:p>
            <a:endParaRPr/>
          </a:p>
        </p:txBody>
      </p:sp>
    </p:spTree>
    <p:extLst>
      <p:ext uri="{BB962C8B-B14F-4D97-AF65-F5344CB8AC3E}">
        <p14:creationId xmlns:p14="http://schemas.microsoft.com/office/powerpoint/2010/main" val="3473496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712575" y="536925"/>
            <a:ext cx="7719000" cy="5649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990679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0"/>
        <p:cNvGrpSpPr/>
        <p:nvPr/>
      </p:nvGrpSpPr>
      <p:grpSpPr>
        <a:xfrm>
          <a:off x="0" y="0"/>
          <a:ext cx="0" cy="0"/>
          <a:chOff x="0" y="0"/>
          <a:chExt cx="0" cy="0"/>
        </a:xfrm>
      </p:grpSpPr>
      <p:sp>
        <p:nvSpPr>
          <p:cNvPr id="31" name="Google Shape;31;p7"/>
          <p:cNvSpPr/>
          <p:nvPr/>
        </p:nvSpPr>
        <p:spPr>
          <a:xfrm>
            <a:off x="2749275" y="0"/>
            <a:ext cx="63948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7"/>
          <p:cNvSpPr txBox="1">
            <a:spLocks noGrp="1"/>
          </p:cNvSpPr>
          <p:nvPr>
            <p:ph type="title"/>
          </p:nvPr>
        </p:nvSpPr>
        <p:spPr>
          <a:xfrm>
            <a:off x="4803825" y="1109900"/>
            <a:ext cx="3395700" cy="564900"/>
          </a:xfrm>
          <a:prstGeom prst="rect">
            <a:avLst/>
          </a:prstGeom>
          <a:noFill/>
        </p:spPr>
        <p:txBody>
          <a:bodyPr spcFirstLastPara="1" wrap="square" lIns="91425" tIns="91425" rIns="91425" bIns="91425" anchor="ctr" anchorCtr="0">
            <a:noAutofit/>
          </a:bodyPr>
          <a:lstStyle>
            <a:lvl1pPr lvl="0" algn="ctr">
              <a:spcBef>
                <a:spcPts val="0"/>
              </a:spcBef>
              <a:spcAft>
                <a:spcPts val="0"/>
              </a:spcAft>
              <a:buClr>
                <a:schemeClr val="accent5"/>
              </a:buClr>
              <a:buSzPts val="3000"/>
              <a:buNone/>
              <a:defRPr>
                <a:solidFill>
                  <a:schemeClr val="accent5"/>
                </a:solidFill>
              </a:defRPr>
            </a:lvl1pPr>
            <a:lvl2pPr lvl="1" algn="ctr">
              <a:spcBef>
                <a:spcPts val="0"/>
              </a:spcBef>
              <a:spcAft>
                <a:spcPts val="0"/>
              </a:spcAft>
              <a:buClr>
                <a:schemeClr val="accent5"/>
              </a:buClr>
              <a:buSzPts val="3000"/>
              <a:buNone/>
              <a:defRPr sz="3000">
                <a:solidFill>
                  <a:schemeClr val="accent5"/>
                </a:solidFill>
              </a:defRPr>
            </a:lvl2pPr>
            <a:lvl3pPr lvl="2" algn="ctr">
              <a:spcBef>
                <a:spcPts val="0"/>
              </a:spcBef>
              <a:spcAft>
                <a:spcPts val="0"/>
              </a:spcAft>
              <a:buClr>
                <a:schemeClr val="accent5"/>
              </a:buClr>
              <a:buSzPts val="3000"/>
              <a:buNone/>
              <a:defRPr sz="3000">
                <a:solidFill>
                  <a:schemeClr val="accent5"/>
                </a:solidFill>
              </a:defRPr>
            </a:lvl3pPr>
            <a:lvl4pPr lvl="3" algn="ctr">
              <a:spcBef>
                <a:spcPts val="0"/>
              </a:spcBef>
              <a:spcAft>
                <a:spcPts val="0"/>
              </a:spcAft>
              <a:buClr>
                <a:schemeClr val="accent5"/>
              </a:buClr>
              <a:buSzPts val="3000"/>
              <a:buNone/>
              <a:defRPr sz="3000">
                <a:solidFill>
                  <a:schemeClr val="accent5"/>
                </a:solidFill>
              </a:defRPr>
            </a:lvl4pPr>
            <a:lvl5pPr lvl="4" algn="ctr">
              <a:spcBef>
                <a:spcPts val="0"/>
              </a:spcBef>
              <a:spcAft>
                <a:spcPts val="0"/>
              </a:spcAft>
              <a:buClr>
                <a:schemeClr val="accent5"/>
              </a:buClr>
              <a:buSzPts val="3000"/>
              <a:buNone/>
              <a:defRPr sz="3000">
                <a:solidFill>
                  <a:schemeClr val="accent5"/>
                </a:solidFill>
              </a:defRPr>
            </a:lvl5pPr>
            <a:lvl6pPr lvl="5" algn="ctr">
              <a:spcBef>
                <a:spcPts val="0"/>
              </a:spcBef>
              <a:spcAft>
                <a:spcPts val="0"/>
              </a:spcAft>
              <a:buClr>
                <a:schemeClr val="accent5"/>
              </a:buClr>
              <a:buSzPts val="3000"/>
              <a:buNone/>
              <a:defRPr sz="3000">
                <a:solidFill>
                  <a:schemeClr val="accent5"/>
                </a:solidFill>
              </a:defRPr>
            </a:lvl6pPr>
            <a:lvl7pPr lvl="6" algn="ctr">
              <a:spcBef>
                <a:spcPts val="0"/>
              </a:spcBef>
              <a:spcAft>
                <a:spcPts val="0"/>
              </a:spcAft>
              <a:buClr>
                <a:schemeClr val="accent5"/>
              </a:buClr>
              <a:buSzPts val="3000"/>
              <a:buNone/>
              <a:defRPr sz="3000">
                <a:solidFill>
                  <a:schemeClr val="accent5"/>
                </a:solidFill>
              </a:defRPr>
            </a:lvl7pPr>
            <a:lvl8pPr lvl="7" algn="ctr">
              <a:spcBef>
                <a:spcPts val="0"/>
              </a:spcBef>
              <a:spcAft>
                <a:spcPts val="0"/>
              </a:spcAft>
              <a:buClr>
                <a:schemeClr val="accent5"/>
              </a:buClr>
              <a:buSzPts val="3000"/>
              <a:buNone/>
              <a:defRPr sz="3000">
                <a:solidFill>
                  <a:schemeClr val="accent5"/>
                </a:solidFill>
              </a:defRPr>
            </a:lvl8pPr>
            <a:lvl9pPr lvl="8" algn="ctr">
              <a:spcBef>
                <a:spcPts val="0"/>
              </a:spcBef>
              <a:spcAft>
                <a:spcPts val="0"/>
              </a:spcAft>
              <a:buClr>
                <a:schemeClr val="accent5"/>
              </a:buClr>
              <a:buSzPts val="3000"/>
              <a:buNone/>
              <a:defRPr sz="3000">
                <a:solidFill>
                  <a:schemeClr val="accent5"/>
                </a:solidFill>
              </a:defRPr>
            </a:lvl9pPr>
          </a:lstStyle>
          <a:p>
            <a:endParaRPr/>
          </a:p>
        </p:txBody>
      </p:sp>
      <p:sp>
        <p:nvSpPr>
          <p:cNvPr id="33" name="Google Shape;33;p7"/>
          <p:cNvSpPr txBox="1">
            <a:spLocks noGrp="1"/>
          </p:cNvSpPr>
          <p:nvPr>
            <p:ph type="body" idx="1"/>
          </p:nvPr>
        </p:nvSpPr>
        <p:spPr>
          <a:xfrm>
            <a:off x="4803825" y="1840000"/>
            <a:ext cx="3395700" cy="2193600"/>
          </a:xfrm>
          <a:prstGeom prst="rect">
            <a:avLst/>
          </a:prstGeom>
          <a:noFill/>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sz="1800"/>
            </a:lvl1pPr>
            <a:lvl2pPr marL="914400" lvl="1" indent="-342900" algn="ctr">
              <a:spcBef>
                <a:spcPts val="0"/>
              </a:spcBef>
              <a:spcAft>
                <a:spcPts val="0"/>
              </a:spcAft>
              <a:buSzPts val="1800"/>
              <a:buChar char="□"/>
              <a:defRPr sz="1800"/>
            </a:lvl2pPr>
            <a:lvl3pPr marL="1371600" lvl="2" indent="-342900" algn="ctr">
              <a:spcBef>
                <a:spcPts val="0"/>
              </a:spcBef>
              <a:spcAft>
                <a:spcPts val="0"/>
              </a:spcAft>
              <a:buSzPts val="1800"/>
              <a:buChar char="■"/>
              <a:defRPr sz="1800"/>
            </a:lvl3pPr>
            <a:lvl4pPr marL="1828800" lvl="3" indent="-342900" algn="ctr">
              <a:spcBef>
                <a:spcPts val="0"/>
              </a:spcBef>
              <a:spcAft>
                <a:spcPts val="0"/>
              </a:spcAft>
              <a:buSzPts val="1800"/>
              <a:buChar char="□"/>
              <a:defRPr sz="1800"/>
            </a:lvl4pPr>
            <a:lvl5pPr marL="2286000" lvl="4" indent="-342900" algn="ctr">
              <a:spcBef>
                <a:spcPts val="0"/>
              </a:spcBef>
              <a:spcAft>
                <a:spcPts val="0"/>
              </a:spcAft>
              <a:buSzPts val="1800"/>
              <a:buChar char="○"/>
              <a:defRPr sz="1800"/>
            </a:lvl5pPr>
            <a:lvl6pPr marL="2743200" lvl="5" indent="-342900" algn="ctr">
              <a:spcBef>
                <a:spcPts val="0"/>
              </a:spcBef>
              <a:spcAft>
                <a:spcPts val="0"/>
              </a:spcAft>
              <a:buSzPts val="1800"/>
              <a:buChar char="■"/>
              <a:defRPr sz="1800"/>
            </a:lvl6pPr>
            <a:lvl7pPr marL="3200400" lvl="6" indent="-342900" algn="ctr">
              <a:spcBef>
                <a:spcPts val="0"/>
              </a:spcBef>
              <a:spcAft>
                <a:spcPts val="0"/>
              </a:spcAft>
              <a:buSzPts val="1800"/>
              <a:buChar char="●"/>
              <a:defRPr sz="1800"/>
            </a:lvl7pPr>
            <a:lvl8pPr marL="3657600" lvl="7" indent="-342900" algn="ctr">
              <a:spcBef>
                <a:spcPts val="0"/>
              </a:spcBef>
              <a:spcAft>
                <a:spcPts val="0"/>
              </a:spcAft>
              <a:buSzPts val="1800"/>
              <a:buChar char="○"/>
              <a:defRPr sz="1800"/>
            </a:lvl8pPr>
            <a:lvl9pPr marL="4114800" lvl="8" indent="-342900" algn="ctr">
              <a:spcBef>
                <a:spcPts val="0"/>
              </a:spcBef>
              <a:spcAft>
                <a:spcPts val="0"/>
              </a:spcAft>
              <a:buSzPts val="1800"/>
              <a:buChar char="■"/>
              <a:defRPr sz="1800"/>
            </a:lvl9pPr>
          </a:lstStyle>
          <a:p>
            <a:endParaRPr/>
          </a:p>
        </p:txBody>
      </p:sp>
    </p:spTree>
    <p:extLst>
      <p:ext uri="{BB962C8B-B14F-4D97-AF65-F5344CB8AC3E}">
        <p14:creationId xmlns:p14="http://schemas.microsoft.com/office/powerpoint/2010/main" val="1045628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4"/>
        <p:cNvGrpSpPr/>
        <p:nvPr/>
      </p:nvGrpSpPr>
      <p:grpSpPr>
        <a:xfrm>
          <a:off x="0" y="0"/>
          <a:ext cx="0" cy="0"/>
          <a:chOff x="0" y="0"/>
          <a:chExt cx="0" cy="0"/>
        </a:xfrm>
      </p:grpSpPr>
      <p:sp>
        <p:nvSpPr>
          <p:cNvPr id="35" name="Google Shape;35;p8"/>
          <p:cNvSpPr/>
          <p:nvPr/>
        </p:nvSpPr>
        <p:spPr>
          <a:xfrm>
            <a:off x="0" y="955050"/>
            <a:ext cx="3951000" cy="32334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8"/>
          <p:cNvSpPr txBox="1">
            <a:spLocks noGrp="1"/>
          </p:cNvSpPr>
          <p:nvPr>
            <p:ph type="title"/>
          </p:nvPr>
        </p:nvSpPr>
        <p:spPr>
          <a:xfrm>
            <a:off x="713225" y="1301550"/>
            <a:ext cx="2746200" cy="2540400"/>
          </a:xfrm>
          <a:prstGeom prst="rect">
            <a:avLst/>
          </a:prstGeom>
        </p:spPr>
        <p:txBody>
          <a:bodyPr spcFirstLastPara="1" wrap="square" lIns="91425" tIns="91425" rIns="91425" bIns="91425" anchor="ctr" anchorCtr="0">
            <a:noAutofit/>
          </a:bodyPr>
          <a:lstStyle>
            <a:lvl1pPr lvl="0">
              <a:spcBef>
                <a:spcPts val="0"/>
              </a:spcBef>
              <a:spcAft>
                <a:spcPts val="0"/>
              </a:spcAft>
              <a:buClr>
                <a:schemeClr val="accent5"/>
              </a:buClr>
              <a:buSzPts val="3000"/>
              <a:buNone/>
              <a:defRPr>
                <a:solidFill>
                  <a:schemeClr val="accent5"/>
                </a:solidFill>
              </a:defRPr>
            </a:lvl1pPr>
            <a:lvl2pPr lvl="1">
              <a:spcBef>
                <a:spcPts val="0"/>
              </a:spcBef>
              <a:spcAft>
                <a:spcPts val="0"/>
              </a:spcAft>
              <a:buClr>
                <a:schemeClr val="accent5"/>
              </a:buClr>
              <a:buSzPts val="3000"/>
              <a:buNone/>
              <a:defRPr sz="3000">
                <a:solidFill>
                  <a:schemeClr val="accent5"/>
                </a:solidFill>
              </a:defRPr>
            </a:lvl2pPr>
            <a:lvl3pPr lvl="2">
              <a:spcBef>
                <a:spcPts val="0"/>
              </a:spcBef>
              <a:spcAft>
                <a:spcPts val="0"/>
              </a:spcAft>
              <a:buClr>
                <a:schemeClr val="accent5"/>
              </a:buClr>
              <a:buSzPts val="3000"/>
              <a:buNone/>
              <a:defRPr sz="3000">
                <a:solidFill>
                  <a:schemeClr val="accent5"/>
                </a:solidFill>
              </a:defRPr>
            </a:lvl3pPr>
            <a:lvl4pPr lvl="3">
              <a:spcBef>
                <a:spcPts val="0"/>
              </a:spcBef>
              <a:spcAft>
                <a:spcPts val="0"/>
              </a:spcAft>
              <a:buClr>
                <a:schemeClr val="accent5"/>
              </a:buClr>
              <a:buSzPts val="3000"/>
              <a:buNone/>
              <a:defRPr sz="3000">
                <a:solidFill>
                  <a:schemeClr val="accent5"/>
                </a:solidFill>
              </a:defRPr>
            </a:lvl4pPr>
            <a:lvl5pPr lvl="4">
              <a:spcBef>
                <a:spcPts val="0"/>
              </a:spcBef>
              <a:spcAft>
                <a:spcPts val="0"/>
              </a:spcAft>
              <a:buClr>
                <a:schemeClr val="accent5"/>
              </a:buClr>
              <a:buSzPts val="3000"/>
              <a:buNone/>
              <a:defRPr sz="3000">
                <a:solidFill>
                  <a:schemeClr val="accent5"/>
                </a:solidFill>
              </a:defRPr>
            </a:lvl5pPr>
            <a:lvl6pPr lvl="5">
              <a:spcBef>
                <a:spcPts val="0"/>
              </a:spcBef>
              <a:spcAft>
                <a:spcPts val="0"/>
              </a:spcAft>
              <a:buClr>
                <a:schemeClr val="accent5"/>
              </a:buClr>
              <a:buSzPts val="3000"/>
              <a:buNone/>
              <a:defRPr sz="3000">
                <a:solidFill>
                  <a:schemeClr val="accent5"/>
                </a:solidFill>
              </a:defRPr>
            </a:lvl6pPr>
            <a:lvl7pPr lvl="6">
              <a:spcBef>
                <a:spcPts val="0"/>
              </a:spcBef>
              <a:spcAft>
                <a:spcPts val="0"/>
              </a:spcAft>
              <a:buClr>
                <a:schemeClr val="accent5"/>
              </a:buClr>
              <a:buSzPts val="3000"/>
              <a:buNone/>
              <a:defRPr sz="3000">
                <a:solidFill>
                  <a:schemeClr val="accent5"/>
                </a:solidFill>
              </a:defRPr>
            </a:lvl7pPr>
            <a:lvl8pPr lvl="7">
              <a:spcBef>
                <a:spcPts val="0"/>
              </a:spcBef>
              <a:spcAft>
                <a:spcPts val="0"/>
              </a:spcAft>
              <a:buClr>
                <a:schemeClr val="accent5"/>
              </a:buClr>
              <a:buSzPts val="3000"/>
              <a:buNone/>
              <a:defRPr sz="3000">
                <a:solidFill>
                  <a:schemeClr val="accent5"/>
                </a:solidFill>
              </a:defRPr>
            </a:lvl8pPr>
            <a:lvl9pPr lvl="8">
              <a:spcBef>
                <a:spcPts val="0"/>
              </a:spcBef>
              <a:spcAft>
                <a:spcPts val="0"/>
              </a:spcAft>
              <a:buClr>
                <a:schemeClr val="accent5"/>
              </a:buClr>
              <a:buSzPts val="3000"/>
              <a:buNone/>
              <a:defRPr sz="3000">
                <a:solidFill>
                  <a:schemeClr val="accent5"/>
                </a:solidFill>
              </a:defRPr>
            </a:lvl9pPr>
          </a:lstStyle>
          <a:p>
            <a:endParaRPr/>
          </a:p>
        </p:txBody>
      </p:sp>
    </p:spTree>
    <p:extLst>
      <p:ext uri="{BB962C8B-B14F-4D97-AF65-F5344CB8AC3E}">
        <p14:creationId xmlns:p14="http://schemas.microsoft.com/office/powerpoint/2010/main" val="1353680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712575" y="1233175"/>
            <a:ext cx="38370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712575" y="2803075"/>
            <a:ext cx="38370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572000" y="724075"/>
            <a:ext cx="3859500" cy="3695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extLst>
      <p:ext uri="{BB962C8B-B14F-4D97-AF65-F5344CB8AC3E}">
        <p14:creationId xmlns:p14="http://schemas.microsoft.com/office/powerpoint/2010/main" val="3648300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p:nvPr/>
        </p:nvSpPr>
        <p:spPr>
          <a:xfrm>
            <a:off x="2064550" y="536925"/>
            <a:ext cx="5014800" cy="4069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10"/>
          <p:cNvSpPr txBox="1">
            <a:spLocks noGrp="1"/>
          </p:cNvSpPr>
          <p:nvPr>
            <p:ph type="body" idx="1"/>
          </p:nvPr>
        </p:nvSpPr>
        <p:spPr>
          <a:xfrm>
            <a:off x="2467000" y="1505400"/>
            <a:ext cx="4209900" cy="17502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2000"/>
              <a:buNone/>
              <a:defRPr sz="2000"/>
            </a:lvl1pPr>
          </a:lstStyle>
          <a:p>
            <a:endParaRPr/>
          </a:p>
        </p:txBody>
      </p:sp>
      <p:sp>
        <p:nvSpPr>
          <p:cNvPr id="44" name="Google Shape;44;p10"/>
          <p:cNvSpPr txBox="1">
            <a:spLocks noGrp="1"/>
          </p:cNvSpPr>
          <p:nvPr>
            <p:ph type="title"/>
          </p:nvPr>
        </p:nvSpPr>
        <p:spPr>
          <a:xfrm>
            <a:off x="2467050" y="3255600"/>
            <a:ext cx="4209900" cy="382500"/>
          </a:xfrm>
          <a:prstGeom prst="rect">
            <a:avLst/>
          </a:prstGeom>
          <a:solidFill>
            <a:schemeClr val="lt1"/>
          </a:solidFill>
        </p:spPr>
        <p:txBody>
          <a:bodyPr spcFirstLastPara="1" wrap="square" lIns="91425" tIns="91425" rIns="91425" bIns="91425" anchor="ctr" anchorCtr="0">
            <a:noAutofit/>
          </a:bodyPr>
          <a:lstStyle>
            <a:lvl1pPr lvl="0" algn="ctr">
              <a:spcBef>
                <a:spcPts val="0"/>
              </a:spcBef>
              <a:spcAft>
                <a:spcPts val="0"/>
              </a:spcAft>
              <a:buNone/>
              <a:defRPr sz="1600">
                <a:solidFill>
                  <a:srgbClr val="FFFFFF"/>
                </a:solidFill>
              </a:defRPr>
            </a:lvl1pPr>
            <a:lvl2pPr lvl="1" algn="ctr">
              <a:spcBef>
                <a:spcPts val="0"/>
              </a:spcBef>
              <a:spcAft>
                <a:spcPts val="0"/>
              </a:spcAft>
              <a:buNone/>
              <a:defRPr sz="1600">
                <a:solidFill>
                  <a:srgbClr val="FFFFFF"/>
                </a:solidFill>
              </a:defRPr>
            </a:lvl2pPr>
            <a:lvl3pPr lvl="2" algn="ctr">
              <a:spcBef>
                <a:spcPts val="0"/>
              </a:spcBef>
              <a:spcAft>
                <a:spcPts val="0"/>
              </a:spcAft>
              <a:buNone/>
              <a:defRPr sz="1600">
                <a:solidFill>
                  <a:srgbClr val="FFFFFF"/>
                </a:solidFill>
              </a:defRPr>
            </a:lvl3pPr>
            <a:lvl4pPr lvl="3" algn="ctr">
              <a:spcBef>
                <a:spcPts val="0"/>
              </a:spcBef>
              <a:spcAft>
                <a:spcPts val="0"/>
              </a:spcAft>
              <a:buNone/>
              <a:defRPr sz="1600">
                <a:solidFill>
                  <a:srgbClr val="FFFFFF"/>
                </a:solidFill>
              </a:defRPr>
            </a:lvl4pPr>
            <a:lvl5pPr lvl="4" algn="ctr">
              <a:spcBef>
                <a:spcPts val="0"/>
              </a:spcBef>
              <a:spcAft>
                <a:spcPts val="0"/>
              </a:spcAft>
              <a:buNone/>
              <a:defRPr sz="1600">
                <a:solidFill>
                  <a:srgbClr val="FFFFFF"/>
                </a:solidFill>
              </a:defRPr>
            </a:lvl5pPr>
            <a:lvl6pPr lvl="5" algn="ctr">
              <a:spcBef>
                <a:spcPts val="0"/>
              </a:spcBef>
              <a:spcAft>
                <a:spcPts val="0"/>
              </a:spcAft>
              <a:buNone/>
              <a:defRPr sz="1600">
                <a:solidFill>
                  <a:srgbClr val="FFFFFF"/>
                </a:solidFill>
              </a:defRPr>
            </a:lvl6pPr>
            <a:lvl7pPr lvl="6" algn="ctr">
              <a:spcBef>
                <a:spcPts val="0"/>
              </a:spcBef>
              <a:spcAft>
                <a:spcPts val="0"/>
              </a:spcAft>
              <a:buNone/>
              <a:defRPr sz="1600">
                <a:solidFill>
                  <a:srgbClr val="FFFFFF"/>
                </a:solidFill>
              </a:defRPr>
            </a:lvl7pPr>
            <a:lvl8pPr lvl="7" algn="ctr">
              <a:spcBef>
                <a:spcPts val="0"/>
              </a:spcBef>
              <a:spcAft>
                <a:spcPts val="0"/>
              </a:spcAft>
              <a:buNone/>
              <a:defRPr sz="1600">
                <a:solidFill>
                  <a:srgbClr val="FFFFFF"/>
                </a:solidFill>
              </a:defRPr>
            </a:lvl8pPr>
            <a:lvl9pPr lvl="8" algn="ctr">
              <a:spcBef>
                <a:spcPts val="0"/>
              </a:spcBef>
              <a:spcAft>
                <a:spcPts val="0"/>
              </a:spcAft>
              <a:buNone/>
              <a:defRPr sz="1600">
                <a:solidFill>
                  <a:srgbClr val="FFFFFF"/>
                </a:solidFill>
              </a:defRPr>
            </a:lvl9pPr>
          </a:lstStyle>
          <a:p>
            <a:endParaRPr/>
          </a:p>
        </p:txBody>
      </p:sp>
    </p:spTree>
    <p:extLst>
      <p:ext uri="{BB962C8B-B14F-4D97-AF65-F5344CB8AC3E}">
        <p14:creationId xmlns:p14="http://schemas.microsoft.com/office/powerpoint/2010/main" val="621207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712500" y="1642988"/>
            <a:ext cx="7719000" cy="1304100"/>
          </a:xfrm>
          <a:prstGeom prst="rect">
            <a:avLst/>
          </a:prstGeom>
        </p:spPr>
        <p:txBody>
          <a:bodyPr spcFirstLastPara="1" wrap="square" lIns="91425" tIns="91425" rIns="91425" bIns="91425" anchor="ctr" anchorCtr="0">
            <a:noAutofit/>
          </a:bodyPr>
          <a:lstStyle>
            <a:lvl1pPr lvl="0" algn="ctr">
              <a:spcBef>
                <a:spcPts val="0"/>
              </a:spcBef>
              <a:spcAft>
                <a:spcPts val="0"/>
              </a:spcAft>
              <a:buClr>
                <a:srgbClr val="FFFFFF"/>
              </a:buClr>
              <a:buSzPts val="10000"/>
              <a:buNone/>
              <a:defRPr sz="10000">
                <a:solidFill>
                  <a:srgbClr val="FFFFFF"/>
                </a:solidFill>
              </a:defRPr>
            </a:lvl1pPr>
            <a:lvl2pPr lvl="1" algn="ctr">
              <a:spcBef>
                <a:spcPts val="0"/>
              </a:spcBef>
              <a:spcAft>
                <a:spcPts val="0"/>
              </a:spcAft>
              <a:buClr>
                <a:srgbClr val="FFFFFF"/>
              </a:buClr>
              <a:buSzPts val="10000"/>
              <a:buNone/>
              <a:defRPr sz="10000">
                <a:solidFill>
                  <a:srgbClr val="FFFFFF"/>
                </a:solidFill>
              </a:defRPr>
            </a:lvl2pPr>
            <a:lvl3pPr lvl="2" algn="ctr">
              <a:spcBef>
                <a:spcPts val="0"/>
              </a:spcBef>
              <a:spcAft>
                <a:spcPts val="0"/>
              </a:spcAft>
              <a:buClr>
                <a:srgbClr val="FFFFFF"/>
              </a:buClr>
              <a:buSzPts val="10000"/>
              <a:buNone/>
              <a:defRPr sz="10000">
                <a:solidFill>
                  <a:srgbClr val="FFFFFF"/>
                </a:solidFill>
              </a:defRPr>
            </a:lvl3pPr>
            <a:lvl4pPr lvl="3" algn="ctr">
              <a:spcBef>
                <a:spcPts val="0"/>
              </a:spcBef>
              <a:spcAft>
                <a:spcPts val="0"/>
              </a:spcAft>
              <a:buClr>
                <a:srgbClr val="FFFFFF"/>
              </a:buClr>
              <a:buSzPts val="10000"/>
              <a:buNone/>
              <a:defRPr sz="10000">
                <a:solidFill>
                  <a:srgbClr val="FFFFFF"/>
                </a:solidFill>
              </a:defRPr>
            </a:lvl4pPr>
            <a:lvl5pPr lvl="4" algn="ctr">
              <a:spcBef>
                <a:spcPts val="0"/>
              </a:spcBef>
              <a:spcAft>
                <a:spcPts val="0"/>
              </a:spcAft>
              <a:buClr>
                <a:srgbClr val="FFFFFF"/>
              </a:buClr>
              <a:buSzPts val="10000"/>
              <a:buNone/>
              <a:defRPr sz="10000">
                <a:solidFill>
                  <a:srgbClr val="FFFFFF"/>
                </a:solidFill>
              </a:defRPr>
            </a:lvl5pPr>
            <a:lvl6pPr lvl="5" algn="ctr">
              <a:spcBef>
                <a:spcPts val="0"/>
              </a:spcBef>
              <a:spcAft>
                <a:spcPts val="0"/>
              </a:spcAft>
              <a:buClr>
                <a:srgbClr val="FFFFFF"/>
              </a:buClr>
              <a:buSzPts val="10000"/>
              <a:buNone/>
              <a:defRPr sz="10000">
                <a:solidFill>
                  <a:srgbClr val="FFFFFF"/>
                </a:solidFill>
              </a:defRPr>
            </a:lvl6pPr>
            <a:lvl7pPr lvl="6" algn="ctr">
              <a:spcBef>
                <a:spcPts val="0"/>
              </a:spcBef>
              <a:spcAft>
                <a:spcPts val="0"/>
              </a:spcAft>
              <a:buClr>
                <a:srgbClr val="FFFFFF"/>
              </a:buClr>
              <a:buSzPts val="10000"/>
              <a:buNone/>
              <a:defRPr sz="10000">
                <a:solidFill>
                  <a:srgbClr val="FFFFFF"/>
                </a:solidFill>
              </a:defRPr>
            </a:lvl7pPr>
            <a:lvl8pPr lvl="7" algn="ctr">
              <a:spcBef>
                <a:spcPts val="0"/>
              </a:spcBef>
              <a:spcAft>
                <a:spcPts val="0"/>
              </a:spcAft>
              <a:buClr>
                <a:srgbClr val="FFFFFF"/>
              </a:buClr>
              <a:buSzPts val="10000"/>
              <a:buNone/>
              <a:defRPr sz="10000">
                <a:solidFill>
                  <a:srgbClr val="FFFFFF"/>
                </a:solidFill>
              </a:defRPr>
            </a:lvl8pPr>
            <a:lvl9pPr lvl="8" algn="ctr">
              <a:spcBef>
                <a:spcPts val="0"/>
              </a:spcBef>
              <a:spcAft>
                <a:spcPts val="0"/>
              </a:spcAft>
              <a:buClr>
                <a:srgbClr val="FFFFFF"/>
              </a:buClr>
              <a:buSzPts val="10000"/>
              <a:buNone/>
              <a:defRPr sz="10000">
                <a:solidFill>
                  <a:srgbClr val="FFFFFF"/>
                </a:solidFill>
              </a:defRPr>
            </a:lvl9pPr>
          </a:lstStyle>
          <a:p>
            <a:r>
              <a:t>xx%</a:t>
            </a:r>
          </a:p>
        </p:txBody>
      </p:sp>
      <p:sp>
        <p:nvSpPr>
          <p:cNvPr id="47" name="Google Shape;47;p11"/>
          <p:cNvSpPr txBox="1">
            <a:spLocks noGrp="1"/>
          </p:cNvSpPr>
          <p:nvPr>
            <p:ph type="body" idx="1"/>
          </p:nvPr>
        </p:nvSpPr>
        <p:spPr>
          <a:xfrm>
            <a:off x="712575" y="3099413"/>
            <a:ext cx="7719000" cy="401100"/>
          </a:xfrm>
          <a:prstGeom prst="rect">
            <a:avLst/>
          </a:prstGeom>
          <a:solidFill>
            <a:schemeClr val="lt1"/>
          </a:solidFill>
        </p:spPr>
        <p:txBody>
          <a:bodyPr spcFirstLastPara="1" wrap="square" lIns="91425" tIns="91425" rIns="91425" bIns="91425" anchor="ctr" anchorCtr="0">
            <a:noAutofit/>
          </a:bodyPr>
          <a:lstStyle>
            <a:lvl1pPr marL="457200" lvl="0" indent="-317500" algn="ctr">
              <a:spcBef>
                <a:spcPts val="0"/>
              </a:spcBef>
              <a:spcAft>
                <a:spcPts val="0"/>
              </a:spcAft>
              <a:buClr>
                <a:srgbClr val="FFFFFF"/>
              </a:buClr>
              <a:buSzPts val="1400"/>
              <a:buChar char="■"/>
              <a:defRPr>
                <a:solidFill>
                  <a:srgbClr val="FFFFFF"/>
                </a:solidFill>
              </a:defRPr>
            </a:lvl1pPr>
            <a:lvl2pPr marL="914400" lvl="1" indent="-317500" algn="ctr">
              <a:spcBef>
                <a:spcPts val="0"/>
              </a:spcBef>
              <a:spcAft>
                <a:spcPts val="0"/>
              </a:spcAft>
              <a:buClr>
                <a:srgbClr val="FFFFFF"/>
              </a:buClr>
              <a:buSzPts val="1400"/>
              <a:buChar char="□"/>
              <a:defRPr>
                <a:solidFill>
                  <a:srgbClr val="FFFFFF"/>
                </a:solidFill>
              </a:defRPr>
            </a:lvl2pPr>
            <a:lvl3pPr marL="1371600" lvl="2" indent="-317500" algn="ctr">
              <a:spcBef>
                <a:spcPts val="0"/>
              </a:spcBef>
              <a:spcAft>
                <a:spcPts val="0"/>
              </a:spcAft>
              <a:buClr>
                <a:srgbClr val="FFFFFF"/>
              </a:buClr>
              <a:buSzPts val="1400"/>
              <a:buChar char="■"/>
              <a:defRPr>
                <a:solidFill>
                  <a:srgbClr val="FFFFFF"/>
                </a:solidFill>
              </a:defRPr>
            </a:lvl3pPr>
            <a:lvl4pPr marL="1828800" lvl="3" indent="-317500" algn="ctr">
              <a:spcBef>
                <a:spcPts val="0"/>
              </a:spcBef>
              <a:spcAft>
                <a:spcPts val="0"/>
              </a:spcAft>
              <a:buClr>
                <a:srgbClr val="FFFFFF"/>
              </a:buClr>
              <a:buSzPts val="1400"/>
              <a:buChar char="□"/>
              <a:defRPr>
                <a:solidFill>
                  <a:srgbClr val="FFFFFF"/>
                </a:solidFill>
              </a:defRPr>
            </a:lvl4pPr>
            <a:lvl5pPr marL="2286000" lvl="4" indent="-317500" algn="ctr">
              <a:spcBef>
                <a:spcPts val="0"/>
              </a:spcBef>
              <a:spcAft>
                <a:spcPts val="0"/>
              </a:spcAft>
              <a:buClr>
                <a:srgbClr val="FFFFFF"/>
              </a:buClr>
              <a:buSzPts val="1400"/>
              <a:buChar char="○"/>
              <a:defRPr>
                <a:solidFill>
                  <a:srgbClr val="FFFFFF"/>
                </a:solidFill>
              </a:defRPr>
            </a:lvl5pPr>
            <a:lvl6pPr marL="2743200" lvl="5" indent="-317500" algn="ctr">
              <a:spcBef>
                <a:spcPts val="0"/>
              </a:spcBef>
              <a:spcAft>
                <a:spcPts val="0"/>
              </a:spcAft>
              <a:buClr>
                <a:srgbClr val="FFFFFF"/>
              </a:buClr>
              <a:buSzPts val="1400"/>
              <a:buChar char="■"/>
              <a:defRPr>
                <a:solidFill>
                  <a:srgbClr val="FFFFFF"/>
                </a:solidFill>
              </a:defRPr>
            </a:lvl6pPr>
            <a:lvl7pPr marL="3200400" lvl="6" indent="-317500" algn="ctr">
              <a:spcBef>
                <a:spcPts val="0"/>
              </a:spcBef>
              <a:spcAft>
                <a:spcPts val="0"/>
              </a:spcAft>
              <a:buClr>
                <a:srgbClr val="FFFFFF"/>
              </a:buClr>
              <a:buSzPts val="1400"/>
              <a:buChar char="●"/>
              <a:defRPr>
                <a:solidFill>
                  <a:srgbClr val="FFFFFF"/>
                </a:solidFill>
              </a:defRPr>
            </a:lvl7pPr>
            <a:lvl8pPr marL="3657600" lvl="7" indent="-317500" algn="ctr">
              <a:spcBef>
                <a:spcPts val="0"/>
              </a:spcBef>
              <a:spcAft>
                <a:spcPts val="0"/>
              </a:spcAft>
              <a:buClr>
                <a:srgbClr val="FFFFFF"/>
              </a:buClr>
              <a:buSzPts val="1400"/>
              <a:buChar char="○"/>
              <a:defRPr>
                <a:solidFill>
                  <a:srgbClr val="FFFFFF"/>
                </a:solidFill>
              </a:defRPr>
            </a:lvl8pPr>
            <a:lvl9pPr marL="4114800" lvl="8" indent="-317500" algn="ctr">
              <a:spcBef>
                <a:spcPts val="0"/>
              </a:spcBef>
              <a:spcAft>
                <a:spcPts val="0"/>
              </a:spcAft>
              <a:buClr>
                <a:srgbClr val="FFFFFF"/>
              </a:buClr>
              <a:buSzPts val="1400"/>
              <a:buChar char="■"/>
              <a:defRPr>
                <a:solidFill>
                  <a:srgbClr val="FFFFFF"/>
                </a:solidFill>
              </a:defRPr>
            </a:lvl9pPr>
          </a:lstStyle>
          <a:p>
            <a:endParaRPr/>
          </a:p>
        </p:txBody>
      </p:sp>
    </p:spTree>
    <p:extLst>
      <p:ext uri="{BB962C8B-B14F-4D97-AF65-F5344CB8AC3E}">
        <p14:creationId xmlns:p14="http://schemas.microsoft.com/office/powerpoint/2010/main" val="372658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0" name="Google Shape;20;p5"/>
          <p:cNvSpPr txBox="1">
            <a:spLocks noGrp="1"/>
          </p:cNvSpPr>
          <p:nvPr>
            <p:ph type="body" idx="1"/>
          </p:nvPr>
        </p:nvSpPr>
        <p:spPr>
          <a:xfrm>
            <a:off x="1524000" y="2212950"/>
            <a:ext cx="2783400" cy="13758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1" name="Google Shape;21;p5"/>
          <p:cNvSpPr txBox="1">
            <a:spLocks noGrp="1"/>
          </p:cNvSpPr>
          <p:nvPr>
            <p:ph type="body" idx="2"/>
          </p:nvPr>
        </p:nvSpPr>
        <p:spPr>
          <a:xfrm>
            <a:off x="4836675" y="2212950"/>
            <a:ext cx="2783400" cy="13758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2" name="Google Shape;22;p5"/>
          <p:cNvSpPr txBox="1">
            <a:spLocks noGrp="1"/>
          </p:cNvSpPr>
          <p:nvPr>
            <p:ph type="subTitle" idx="3"/>
          </p:nvPr>
        </p:nvSpPr>
        <p:spPr>
          <a:xfrm>
            <a:off x="1524000" y="1891350"/>
            <a:ext cx="2783400" cy="3216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23" name="Google Shape;23;p5"/>
          <p:cNvSpPr txBox="1">
            <a:spLocks noGrp="1"/>
          </p:cNvSpPr>
          <p:nvPr>
            <p:ph type="subTitle" idx="4"/>
          </p:nvPr>
        </p:nvSpPr>
        <p:spPr>
          <a:xfrm>
            <a:off x="4836675" y="1891350"/>
            <a:ext cx="2783400" cy="3216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Tree>
    <p:extLst>
      <p:ext uri="{BB962C8B-B14F-4D97-AF65-F5344CB8AC3E}">
        <p14:creationId xmlns:p14="http://schemas.microsoft.com/office/powerpoint/2010/main" val="1455018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49"/>
        <p:cNvGrpSpPr/>
        <p:nvPr/>
      </p:nvGrpSpPr>
      <p:grpSpPr>
        <a:xfrm>
          <a:off x="0" y="0"/>
          <a:ext cx="0" cy="0"/>
          <a:chOff x="0" y="0"/>
          <a:chExt cx="0" cy="0"/>
        </a:xfrm>
      </p:grpSpPr>
    </p:spTree>
    <p:extLst>
      <p:ext uri="{BB962C8B-B14F-4D97-AF65-F5344CB8AC3E}">
        <p14:creationId xmlns:p14="http://schemas.microsoft.com/office/powerpoint/2010/main" val="3597122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a:off x="1296312" y="1508513"/>
            <a:ext cx="2962200" cy="3387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1800"/>
              <a:buNone/>
              <a:defRPr sz="1800">
                <a:solidFill>
                  <a:srgbClr val="FFFFFF"/>
                </a:solidFill>
              </a:defRPr>
            </a:lvl2pPr>
            <a:lvl3pPr lvl="2" rtl="0">
              <a:spcBef>
                <a:spcPts val="0"/>
              </a:spcBef>
              <a:spcAft>
                <a:spcPts val="0"/>
              </a:spcAft>
              <a:buClr>
                <a:srgbClr val="FFFFFF"/>
              </a:buClr>
              <a:buSzPts val="1800"/>
              <a:buNone/>
              <a:defRPr sz="1800">
                <a:solidFill>
                  <a:srgbClr val="FFFFFF"/>
                </a:solidFill>
              </a:defRPr>
            </a:lvl3pPr>
            <a:lvl4pPr lvl="3" rtl="0">
              <a:spcBef>
                <a:spcPts val="0"/>
              </a:spcBef>
              <a:spcAft>
                <a:spcPts val="0"/>
              </a:spcAft>
              <a:buClr>
                <a:srgbClr val="FFFFFF"/>
              </a:buClr>
              <a:buSzPts val="1800"/>
              <a:buNone/>
              <a:defRPr sz="1800">
                <a:solidFill>
                  <a:srgbClr val="FFFFFF"/>
                </a:solidFill>
              </a:defRPr>
            </a:lvl4pPr>
            <a:lvl5pPr lvl="4" rtl="0">
              <a:spcBef>
                <a:spcPts val="0"/>
              </a:spcBef>
              <a:spcAft>
                <a:spcPts val="0"/>
              </a:spcAft>
              <a:buClr>
                <a:srgbClr val="FFFFFF"/>
              </a:buClr>
              <a:buSzPts val="1800"/>
              <a:buNone/>
              <a:defRPr sz="1800">
                <a:solidFill>
                  <a:srgbClr val="FFFFFF"/>
                </a:solidFill>
              </a:defRPr>
            </a:lvl5pPr>
            <a:lvl6pPr lvl="5" rtl="0">
              <a:spcBef>
                <a:spcPts val="0"/>
              </a:spcBef>
              <a:spcAft>
                <a:spcPts val="0"/>
              </a:spcAft>
              <a:buClr>
                <a:srgbClr val="FFFFFF"/>
              </a:buClr>
              <a:buSzPts val="1800"/>
              <a:buNone/>
              <a:defRPr sz="1800">
                <a:solidFill>
                  <a:srgbClr val="FFFFFF"/>
                </a:solidFill>
              </a:defRPr>
            </a:lvl6pPr>
            <a:lvl7pPr lvl="6" rtl="0">
              <a:spcBef>
                <a:spcPts val="0"/>
              </a:spcBef>
              <a:spcAft>
                <a:spcPts val="0"/>
              </a:spcAft>
              <a:buClr>
                <a:srgbClr val="FFFFFF"/>
              </a:buClr>
              <a:buSzPts val="1800"/>
              <a:buNone/>
              <a:defRPr sz="1800">
                <a:solidFill>
                  <a:srgbClr val="FFFFFF"/>
                </a:solidFill>
              </a:defRPr>
            </a:lvl7pPr>
            <a:lvl8pPr lvl="7" rtl="0">
              <a:spcBef>
                <a:spcPts val="0"/>
              </a:spcBef>
              <a:spcAft>
                <a:spcPts val="0"/>
              </a:spcAft>
              <a:buClr>
                <a:srgbClr val="FFFFFF"/>
              </a:buClr>
              <a:buSzPts val="1800"/>
              <a:buNone/>
              <a:defRPr sz="1800">
                <a:solidFill>
                  <a:srgbClr val="FFFFFF"/>
                </a:solidFill>
              </a:defRPr>
            </a:lvl8pPr>
            <a:lvl9pPr lvl="8" rtl="0">
              <a:spcBef>
                <a:spcPts val="0"/>
              </a:spcBef>
              <a:spcAft>
                <a:spcPts val="0"/>
              </a:spcAft>
              <a:buClr>
                <a:srgbClr val="FFFFFF"/>
              </a:buClr>
              <a:buSzPts val="1800"/>
              <a:buNone/>
              <a:defRPr sz="1800">
                <a:solidFill>
                  <a:srgbClr val="FFFFFF"/>
                </a:solidFill>
              </a:defRPr>
            </a:lvl9pPr>
          </a:lstStyle>
          <a:p>
            <a:endParaRPr/>
          </a:p>
        </p:txBody>
      </p:sp>
      <p:sp>
        <p:nvSpPr>
          <p:cNvPr id="52" name="Google Shape;52;p14"/>
          <p:cNvSpPr txBox="1">
            <a:spLocks noGrp="1"/>
          </p:cNvSpPr>
          <p:nvPr>
            <p:ph type="title" idx="2" hasCustomPrompt="1"/>
          </p:nvPr>
        </p:nvSpPr>
        <p:spPr>
          <a:xfrm>
            <a:off x="1296312" y="488675"/>
            <a:ext cx="2962200" cy="909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6000">
                <a:solidFill>
                  <a:schemeClr val="accent5"/>
                </a:solidFill>
              </a:defRPr>
            </a:lvl1pPr>
            <a:lvl2pPr lvl="1" rtl="0">
              <a:spcBef>
                <a:spcPts val="0"/>
              </a:spcBef>
              <a:spcAft>
                <a:spcPts val="0"/>
              </a:spcAft>
              <a:buClr>
                <a:schemeClr val="accent5"/>
              </a:buClr>
              <a:buSzPts val="6000"/>
              <a:buNone/>
              <a:defRPr sz="6000">
                <a:solidFill>
                  <a:schemeClr val="accent5"/>
                </a:solidFill>
              </a:defRPr>
            </a:lvl2pPr>
            <a:lvl3pPr lvl="2" rtl="0">
              <a:spcBef>
                <a:spcPts val="0"/>
              </a:spcBef>
              <a:spcAft>
                <a:spcPts val="0"/>
              </a:spcAft>
              <a:buClr>
                <a:schemeClr val="accent5"/>
              </a:buClr>
              <a:buSzPts val="6000"/>
              <a:buNone/>
              <a:defRPr sz="6000">
                <a:solidFill>
                  <a:schemeClr val="accent5"/>
                </a:solidFill>
              </a:defRPr>
            </a:lvl3pPr>
            <a:lvl4pPr lvl="3" rtl="0">
              <a:spcBef>
                <a:spcPts val="0"/>
              </a:spcBef>
              <a:spcAft>
                <a:spcPts val="0"/>
              </a:spcAft>
              <a:buClr>
                <a:schemeClr val="accent5"/>
              </a:buClr>
              <a:buSzPts val="6000"/>
              <a:buNone/>
              <a:defRPr sz="6000">
                <a:solidFill>
                  <a:schemeClr val="accent5"/>
                </a:solidFill>
              </a:defRPr>
            </a:lvl4pPr>
            <a:lvl5pPr lvl="4" rtl="0">
              <a:spcBef>
                <a:spcPts val="0"/>
              </a:spcBef>
              <a:spcAft>
                <a:spcPts val="0"/>
              </a:spcAft>
              <a:buClr>
                <a:schemeClr val="accent5"/>
              </a:buClr>
              <a:buSzPts val="6000"/>
              <a:buNone/>
              <a:defRPr sz="6000">
                <a:solidFill>
                  <a:schemeClr val="accent5"/>
                </a:solidFill>
              </a:defRPr>
            </a:lvl5pPr>
            <a:lvl6pPr lvl="5" rtl="0">
              <a:spcBef>
                <a:spcPts val="0"/>
              </a:spcBef>
              <a:spcAft>
                <a:spcPts val="0"/>
              </a:spcAft>
              <a:buClr>
                <a:schemeClr val="accent5"/>
              </a:buClr>
              <a:buSzPts val="6000"/>
              <a:buNone/>
              <a:defRPr sz="6000">
                <a:solidFill>
                  <a:schemeClr val="accent5"/>
                </a:solidFill>
              </a:defRPr>
            </a:lvl6pPr>
            <a:lvl7pPr lvl="6" rtl="0">
              <a:spcBef>
                <a:spcPts val="0"/>
              </a:spcBef>
              <a:spcAft>
                <a:spcPts val="0"/>
              </a:spcAft>
              <a:buClr>
                <a:schemeClr val="accent5"/>
              </a:buClr>
              <a:buSzPts val="6000"/>
              <a:buNone/>
              <a:defRPr sz="6000">
                <a:solidFill>
                  <a:schemeClr val="accent5"/>
                </a:solidFill>
              </a:defRPr>
            </a:lvl7pPr>
            <a:lvl8pPr lvl="7" rtl="0">
              <a:spcBef>
                <a:spcPts val="0"/>
              </a:spcBef>
              <a:spcAft>
                <a:spcPts val="0"/>
              </a:spcAft>
              <a:buClr>
                <a:schemeClr val="accent5"/>
              </a:buClr>
              <a:buSzPts val="6000"/>
              <a:buNone/>
              <a:defRPr sz="6000">
                <a:solidFill>
                  <a:schemeClr val="accent5"/>
                </a:solidFill>
              </a:defRPr>
            </a:lvl8pPr>
            <a:lvl9pPr lvl="8" rtl="0">
              <a:spcBef>
                <a:spcPts val="0"/>
              </a:spcBef>
              <a:spcAft>
                <a:spcPts val="0"/>
              </a:spcAft>
              <a:buClr>
                <a:schemeClr val="accent5"/>
              </a:buClr>
              <a:buSzPts val="6000"/>
              <a:buNone/>
              <a:defRPr sz="6000">
                <a:solidFill>
                  <a:schemeClr val="accent5"/>
                </a:solidFill>
              </a:defRPr>
            </a:lvl9pPr>
          </a:lstStyle>
          <a:p>
            <a:r>
              <a:t>xx%</a:t>
            </a:r>
          </a:p>
        </p:txBody>
      </p:sp>
      <p:sp>
        <p:nvSpPr>
          <p:cNvPr id="53" name="Google Shape;53;p14"/>
          <p:cNvSpPr txBox="1">
            <a:spLocks noGrp="1"/>
          </p:cNvSpPr>
          <p:nvPr>
            <p:ph type="subTitle" idx="1"/>
          </p:nvPr>
        </p:nvSpPr>
        <p:spPr>
          <a:xfrm>
            <a:off x="1296312" y="1957450"/>
            <a:ext cx="2962200" cy="4482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54" name="Google Shape;54;p14"/>
          <p:cNvSpPr txBox="1">
            <a:spLocks noGrp="1"/>
          </p:cNvSpPr>
          <p:nvPr>
            <p:ph type="title" idx="3"/>
          </p:nvPr>
        </p:nvSpPr>
        <p:spPr>
          <a:xfrm>
            <a:off x="4885487" y="1508513"/>
            <a:ext cx="2962200" cy="3387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rgbClr val="FFFFFF"/>
              </a:buClr>
              <a:buSzPts val="1800"/>
              <a:buNone/>
              <a:defRPr sz="1800">
                <a:solidFill>
                  <a:srgbClr val="FFFFFF"/>
                </a:solidFill>
              </a:defRPr>
            </a:lvl1pPr>
            <a:lvl2pPr lvl="1" algn="r" rtl="0">
              <a:spcBef>
                <a:spcPts val="0"/>
              </a:spcBef>
              <a:spcAft>
                <a:spcPts val="0"/>
              </a:spcAft>
              <a:buClr>
                <a:srgbClr val="FFFFFF"/>
              </a:buClr>
              <a:buSzPts val="1800"/>
              <a:buNone/>
              <a:defRPr sz="1800">
                <a:solidFill>
                  <a:srgbClr val="FFFFFF"/>
                </a:solidFill>
              </a:defRPr>
            </a:lvl2pPr>
            <a:lvl3pPr lvl="2" algn="r" rtl="0">
              <a:spcBef>
                <a:spcPts val="0"/>
              </a:spcBef>
              <a:spcAft>
                <a:spcPts val="0"/>
              </a:spcAft>
              <a:buClr>
                <a:srgbClr val="FFFFFF"/>
              </a:buClr>
              <a:buSzPts val="1800"/>
              <a:buNone/>
              <a:defRPr sz="1800">
                <a:solidFill>
                  <a:srgbClr val="FFFFFF"/>
                </a:solidFill>
              </a:defRPr>
            </a:lvl3pPr>
            <a:lvl4pPr lvl="3" algn="r" rtl="0">
              <a:spcBef>
                <a:spcPts val="0"/>
              </a:spcBef>
              <a:spcAft>
                <a:spcPts val="0"/>
              </a:spcAft>
              <a:buClr>
                <a:srgbClr val="FFFFFF"/>
              </a:buClr>
              <a:buSzPts val="1800"/>
              <a:buNone/>
              <a:defRPr sz="1800">
                <a:solidFill>
                  <a:srgbClr val="FFFFFF"/>
                </a:solidFill>
              </a:defRPr>
            </a:lvl4pPr>
            <a:lvl5pPr lvl="4" algn="r" rtl="0">
              <a:spcBef>
                <a:spcPts val="0"/>
              </a:spcBef>
              <a:spcAft>
                <a:spcPts val="0"/>
              </a:spcAft>
              <a:buClr>
                <a:srgbClr val="FFFFFF"/>
              </a:buClr>
              <a:buSzPts val="1800"/>
              <a:buNone/>
              <a:defRPr sz="1800">
                <a:solidFill>
                  <a:srgbClr val="FFFFFF"/>
                </a:solidFill>
              </a:defRPr>
            </a:lvl5pPr>
            <a:lvl6pPr lvl="5" algn="r" rtl="0">
              <a:spcBef>
                <a:spcPts val="0"/>
              </a:spcBef>
              <a:spcAft>
                <a:spcPts val="0"/>
              </a:spcAft>
              <a:buClr>
                <a:srgbClr val="FFFFFF"/>
              </a:buClr>
              <a:buSzPts val="1800"/>
              <a:buNone/>
              <a:defRPr sz="1800">
                <a:solidFill>
                  <a:srgbClr val="FFFFFF"/>
                </a:solidFill>
              </a:defRPr>
            </a:lvl6pPr>
            <a:lvl7pPr lvl="6" algn="r" rtl="0">
              <a:spcBef>
                <a:spcPts val="0"/>
              </a:spcBef>
              <a:spcAft>
                <a:spcPts val="0"/>
              </a:spcAft>
              <a:buClr>
                <a:srgbClr val="FFFFFF"/>
              </a:buClr>
              <a:buSzPts val="1800"/>
              <a:buNone/>
              <a:defRPr sz="1800">
                <a:solidFill>
                  <a:srgbClr val="FFFFFF"/>
                </a:solidFill>
              </a:defRPr>
            </a:lvl7pPr>
            <a:lvl8pPr lvl="7" algn="r" rtl="0">
              <a:spcBef>
                <a:spcPts val="0"/>
              </a:spcBef>
              <a:spcAft>
                <a:spcPts val="0"/>
              </a:spcAft>
              <a:buClr>
                <a:srgbClr val="FFFFFF"/>
              </a:buClr>
              <a:buSzPts val="1800"/>
              <a:buNone/>
              <a:defRPr sz="1800">
                <a:solidFill>
                  <a:srgbClr val="FFFFFF"/>
                </a:solidFill>
              </a:defRPr>
            </a:lvl8pPr>
            <a:lvl9pPr lvl="8" algn="r" rtl="0">
              <a:spcBef>
                <a:spcPts val="0"/>
              </a:spcBef>
              <a:spcAft>
                <a:spcPts val="0"/>
              </a:spcAft>
              <a:buClr>
                <a:srgbClr val="FFFFFF"/>
              </a:buClr>
              <a:buSzPts val="1800"/>
              <a:buNone/>
              <a:defRPr sz="1800">
                <a:solidFill>
                  <a:srgbClr val="FFFFFF"/>
                </a:solidFill>
              </a:defRPr>
            </a:lvl9pPr>
          </a:lstStyle>
          <a:p>
            <a:endParaRPr/>
          </a:p>
        </p:txBody>
      </p:sp>
      <p:sp>
        <p:nvSpPr>
          <p:cNvPr id="55" name="Google Shape;55;p14"/>
          <p:cNvSpPr txBox="1">
            <a:spLocks noGrp="1"/>
          </p:cNvSpPr>
          <p:nvPr>
            <p:ph type="title" idx="4" hasCustomPrompt="1"/>
          </p:nvPr>
        </p:nvSpPr>
        <p:spPr>
          <a:xfrm>
            <a:off x="4885487" y="488675"/>
            <a:ext cx="2962200" cy="9096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Clr>
                <a:schemeClr val="accent5"/>
              </a:buClr>
              <a:buSzPts val="6000"/>
              <a:buNone/>
              <a:defRPr sz="6000">
                <a:solidFill>
                  <a:schemeClr val="accent5"/>
                </a:solidFill>
              </a:defRPr>
            </a:lvl1pPr>
            <a:lvl2pPr lvl="1" algn="r" rtl="0">
              <a:spcBef>
                <a:spcPts val="0"/>
              </a:spcBef>
              <a:spcAft>
                <a:spcPts val="0"/>
              </a:spcAft>
              <a:buClr>
                <a:schemeClr val="accent5"/>
              </a:buClr>
              <a:buSzPts val="6000"/>
              <a:buNone/>
              <a:defRPr sz="6000">
                <a:solidFill>
                  <a:schemeClr val="accent5"/>
                </a:solidFill>
              </a:defRPr>
            </a:lvl2pPr>
            <a:lvl3pPr lvl="2" algn="r" rtl="0">
              <a:spcBef>
                <a:spcPts val="0"/>
              </a:spcBef>
              <a:spcAft>
                <a:spcPts val="0"/>
              </a:spcAft>
              <a:buClr>
                <a:schemeClr val="accent5"/>
              </a:buClr>
              <a:buSzPts val="6000"/>
              <a:buNone/>
              <a:defRPr sz="6000">
                <a:solidFill>
                  <a:schemeClr val="accent5"/>
                </a:solidFill>
              </a:defRPr>
            </a:lvl3pPr>
            <a:lvl4pPr lvl="3" algn="r" rtl="0">
              <a:spcBef>
                <a:spcPts val="0"/>
              </a:spcBef>
              <a:spcAft>
                <a:spcPts val="0"/>
              </a:spcAft>
              <a:buClr>
                <a:schemeClr val="accent5"/>
              </a:buClr>
              <a:buSzPts val="6000"/>
              <a:buNone/>
              <a:defRPr sz="6000">
                <a:solidFill>
                  <a:schemeClr val="accent5"/>
                </a:solidFill>
              </a:defRPr>
            </a:lvl4pPr>
            <a:lvl5pPr lvl="4" algn="r" rtl="0">
              <a:spcBef>
                <a:spcPts val="0"/>
              </a:spcBef>
              <a:spcAft>
                <a:spcPts val="0"/>
              </a:spcAft>
              <a:buClr>
                <a:schemeClr val="accent5"/>
              </a:buClr>
              <a:buSzPts val="6000"/>
              <a:buNone/>
              <a:defRPr sz="6000">
                <a:solidFill>
                  <a:schemeClr val="accent5"/>
                </a:solidFill>
              </a:defRPr>
            </a:lvl5pPr>
            <a:lvl6pPr lvl="5" algn="r" rtl="0">
              <a:spcBef>
                <a:spcPts val="0"/>
              </a:spcBef>
              <a:spcAft>
                <a:spcPts val="0"/>
              </a:spcAft>
              <a:buClr>
                <a:schemeClr val="accent5"/>
              </a:buClr>
              <a:buSzPts val="6000"/>
              <a:buNone/>
              <a:defRPr sz="6000">
                <a:solidFill>
                  <a:schemeClr val="accent5"/>
                </a:solidFill>
              </a:defRPr>
            </a:lvl6pPr>
            <a:lvl7pPr lvl="6" algn="r" rtl="0">
              <a:spcBef>
                <a:spcPts val="0"/>
              </a:spcBef>
              <a:spcAft>
                <a:spcPts val="0"/>
              </a:spcAft>
              <a:buClr>
                <a:schemeClr val="accent5"/>
              </a:buClr>
              <a:buSzPts val="6000"/>
              <a:buNone/>
              <a:defRPr sz="6000">
                <a:solidFill>
                  <a:schemeClr val="accent5"/>
                </a:solidFill>
              </a:defRPr>
            </a:lvl7pPr>
            <a:lvl8pPr lvl="7" algn="r" rtl="0">
              <a:spcBef>
                <a:spcPts val="0"/>
              </a:spcBef>
              <a:spcAft>
                <a:spcPts val="0"/>
              </a:spcAft>
              <a:buClr>
                <a:schemeClr val="accent5"/>
              </a:buClr>
              <a:buSzPts val="6000"/>
              <a:buNone/>
              <a:defRPr sz="6000">
                <a:solidFill>
                  <a:schemeClr val="accent5"/>
                </a:solidFill>
              </a:defRPr>
            </a:lvl8pPr>
            <a:lvl9pPr lvl="8" algn="r" rtl="0">
              <a:spcBef>
                <a:spcPts val="0"/>
              </a:spcBef>
              <a:spcAft>
                <a:spcPts val="0"/>
              </a:spcAft>
              <a:buClr>
                <a:schemeClr val="accent5"/>
              </a:buClr>
              <a:buSzPts val="6000"/>
              <a:buNone/>
              <a:defRPr sz="6000">
                <a:solidFill>
                  <a:schemeClr val="accent5"/>
                </a:solidFill>
              </a:defRPr>
            </a:lvl9pPr>
          </a:lstStyle>
          <a:p>
            <a:r>
              <a:t>xx%</a:t>
            </a:r>
          </a:p>
        </p:txBody>
      </p:sp>
      <p:sp>
        <p:nvSpPr>
          <p:cNvPr id="56" name="Google Shape;56;p14"/>
          <p:cNvSpPr txBox="1">
            <a:spLocks noGrp="1"/>
          </p:cNvSpPr>
          <p:nvPr>
            <p:ph type="subTitle" idx="5"/>
          </p:nvPr>
        </p:nvSpPr>
        <p:spPr>
          <a:xfrm>
            <a:off x="4885487" y="1957450"/>
            <a:ext cx="2962200" cy="4482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
        <p:nvSpPr>
          <p:cNvPr id="57" name="Google Shape;57;p14"/>
          <p:cNvSpPr txBox="1">
            <a:spLocks noGrp="1"/>
          </p:cNvSpPr>
          <p:nvPr>
            <p:ph type="title" idx="6"/>
          </p:nvPr>
        </p:nvSpPr>
        <p:spPr>
          <a:xfrm>
            <a:off x="1296312" y="3709438"/>
            <a:ext cx="2962200" cy="3387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1800"/>
              <a:buNone/>
              <a:defRPr sz="1800">
                <a:solidFill>
                  <a:srgbClr val="FFFFFF"/>
                </a:solidFill>
              </a:defRPr>
            </a:lvl2pPr>
            <a:lvl3pPr lvl="2" rtl="0">
              <a:spcBef>
                <a:spcPts val="0"/>
              </a:spcBef>
              <a:spcAft>
                <a:spcPts val="0"/>
              </a:spcAft>
              <a:buClr>
                <a:srgbClr val="FFFFFF"/>
              </a:buClr>
              <a:buSzPts val="1800"/>
              <a:buNone/>
              <a:defRPr sz="1800">
                <a:solidFill>
                  <a:srgbClr val="FFFFFF"/>
                </a:solidFill>
              </a:defRPr>
            </a:lvl3pPr>
            <a:lvl4pPr lvl="3" rtl="0">
              <a:spcBef>
                <a:spcPts val="0"/>
              </a:spcBef>
              <a:spcAft>
                <a:spcPts val="0"/>
              </a:spcAft>
              <a:buClr>
                <a:srgbClr val="FFFFFF"/>
              </a:buClr>
              <a:buSzPts val="1800"/>
              <a:buNone/>
              <a:defRPr sz="1800">
                <a:solidFill>
                  <a:srgbClr val="FFFFFF"/>
                </a:solidFill>
              </a:defRPr>
            </a:lvl4pPr>
            <a:lvl5pPr lvl="4" rtl="0">
              <a:spcBef>
                <a:spcPts val="0"/>
              </a:spcBef>
              <a:spcAft>
                <a:spcPts val="0"/>
              </a:spcAft>
              <a:buClr>
                <a:srgbClr val="FFFFFF"/>
              </a:buClr>
              <a:buSzPts val="1800"/>
              <a:buNone/>
              <a:defRPr sz="1800">
                <a:solidFill>
                  <a:srgbClr val="FFFFFF"/>
                </a:solidFill>
              </a:defRPr>
            </a:lvl5pPr>
            <a:lvl6pPr lvl="5" rtl="0">
              <a:spcBef>
                <a:spcPts val="0"/>
              </a:spcBef>
              <a:spcAft>
                <a:spcPts val="0"/>
              </a:spcAft>
              <a:buClr>
                <a:srgbClr val="FFFFFF"/>
              </a:buClr>
              <a:buSzPts val="1800"/>
              <a:buNone/>
              <a:defRPr sz="1800">
                <a:solidFill>
                  <a:srgbClr val="FFFFFF"/>
                </a:solidFill>
              </a:defRPr>
            </a:lvl6pPr>
            <a:lvl7pPr lvl="6" rtl="0">
              <a:spcBef>
                <a:spcPts val="0"/>
              </a:spcBef>
              <a:spcAft>
                <a:spcPts val="0"/>
              </a:spcAft>
              <a:buClr>
                <a:srgbClr val="FFFFFF"/>
              </a:buClr>
              <a:buSzPts val="1800"/>
              <a:buNone/>
              <a:defRPr sz="1800">
                <a:solidFill>
                  <a:srgbClr val="FFFFFF"/>
                </a:solidFill>
              </a:defRPr>
            </a:lvl7pPr>
            <a:lvl8pPr lvl="7" rtl="0">
              <a:spcBef>
                <a:spcPts val="0"/>
              </a:spcBef>
              <a:spcAft>
                <a:spcPts val="0"/>
              </a:spcAft>
              <a:buClr>
                <a:srgbClr val="FFFFFF"/>
              </a:buClr>
              <a:buSzPts val="1800"/>
              <a:buNone/>
              <a:defRPr sz="1800">
                <a:solidFill>
                  <a:srgbClr val="FFFFFF"/>
                </a:solidFill>
              </a:defRPr>
            </a:lvl8pPr>
            <a:lvl9pPr lvl="8" rtl="0">
              <a:spcBef>
                <a:spcPts val="0"/>
              </a:spcBef>
              <a:spcAft>
                <a:spcPts val="0"/>
              </a:spcAft>
              <a:buClr>
                <a:srgbClr val="FFFFFF"/>
              </a:buClr>
              <a:buSzPts val="1800"/>
              <a:buNone/>
              <a:defRPr sz="1800">
                <a:solidFill>
                  <a:srgbClr val="FFFFFF"/>
                </a:solidFill>
              </a:defRPr>
            </a:lvl9pPr>
          </a:lstStyle>
          <a:p>
            <a:endParaRPr/>
          </a:p>
        </p:txBody>
      </p:sp>
      <p:sp>
        <p:nvSpPr>
          <p:cNvPr id="58" name="Google Shape;58;p14"/>
          <p:cNvSpPr txBox="1">
            <a:spLocks noGrp="1"/>
          </p:cNvSpPr>
          <p:nvPr>
            <p:ph type="title" idx="7" hasCustomPrompt="1"/>
          </p:nvPr>
        </p:nvSpPr>
        <p:spPr>
          <a:xfrm>
            <a:off x="1296312" y="2689600"/>
            <a:ext cx="2962200" cy="90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6000"/>
              <a:buNone/>
              <a:defRPr sz="6000">
                <a:solidFill>
                  <a:schemeClr val="accent5"/>
                </a:solidFill>
              </a:defRPr>
            </a:lvl1pPr>
            <a:lvl2pPr lvl="1" rtl="0">
              <a:spcBef>
                <a:spcPts val="0"/>
              </a:spcBef>
              <a:spcAft>
                <a:spcPts val="0"/>
              </a:spcAft>
              <a:buClr>
                <a:schemeClr val="accent5"/>
              </a:buClr>
              <a:buSzPts val="6000"/>
              <a:buNone/>
              <a:defRPr sz="6000">
                <a:solidFill>
                  <a:schemeClr val="accent5"/>
                </a:solidFill>
              </a:defRPr>
            </a:lvl2pPr>
            <a:lvl3pPr lvl="2" rtl="0">
              <a:spcBef>
                <a:spcPts val="0"/>
              </a:spcBef>
              <a:spcAft>
                <a:spcPts val="0"/>
              </a:spcAft>
              <a:buClr>
                <a:schemeClr val="accent5"/>
              </a:buClr>
              <a:buSzPts val="6000"/>
              <a:buNone/>
              <a:defRPr sz="6000">
                <a:solidFill>
                  <a:schemeClr val="accent5"/>
                </a:solidFill>
              </a:defRPr>
            </a:lvl3pPr>
            <a:lvl4pPr lvl="3" rtl="0">
              <a:spcBef>
                <a:spcPts val="0"/>
              </a:spcBef>
              <a:spcAft>
                <a:spcPts val="0"/>
              </a:spcAft>
              <a:buClr>
                <a:schemeClr val="accent5"/>
              </a:buClr>
              <a:buSzPts val="6000"/>
              <a:buNone/>
              <a:defRPr sz="6000">
                <a:solidFill>
                  <a:schemeClr val="accent5"/>
                </a:solidFill>
              </a:defRPr>
            </a:lvl4pPr>
            <a:lvl5pPr lvl="4" rtl="0">
              <a:spcBef>
                <a:spcPts val="0"/>
              </a:spcBef>
              <a:spcAft>
                <a:spcPts val="0"/>
              </a:spcAft>
              <a:buClr>
                <a:schemeClr val="accent5"/>
              </a:buClr>
              <a:buSzPts val="6000"/>
              <a:buNone/>
              <a:defRPr sz="6000">
                <a:solidFill>
                  <a:schemeClr val="accent5"/>
                </a:solidFill>
              </a:defRPr>
            </a:lvl5pPr>
            <a:lvl6pPr lvl="5" rtl="0">
              <a:spcBef>
                <a:spcPts val="0"/>
              </a:spcBef>
              <a:spcAft>
                <a:spcPts val="0"/>
              </a:spcAft>
              <a:buClr>
                <a:schemeClr val="accent5"/>
              </a:buClr>
              <a:buSzPts val="6000"/>
              <a:buNone/>
              <a:defRPr sz="6000">
                <a:solidFill>
                  <a:schemeClr val="accent5"/>
                </a:solidFill>
              </a:defRPr>
            </a:lvl6pPr>
            <a:lvl7pPr lvl="6" rtl="0">
              <a:spcBef>
                <a:spcPts val="0"/>
              </a:spcBef>
              <a:spcAft>
                <a:spcPts val="0"/>
              </a:spcAft>
              <a:buClr>
                <a:schemeClr val="accent5"/>
              </a:buClr>
              <a:buSzPts val="6000"/>
              <a:buNone/>
              <a:defRPr sz="6000">
                <a:solidFill>
                  <a:schemeClr val="accent5"/>
                </a:solidFill>
              </a:defRPr>
            </a:lvl7pPr>
            <a:lvl8pPr lvl="7" rtl="0">
              <a:spcBef>
                <a:spcPts val="0"/>
              </a:spcBef>
              <a:spcAft>
                <a:spcPts val="0"/>
              </a:spcAft>
              <a:buClr>
                <a:schemeClr val="accent5"/>
              </a:buClr>
              <a:buSzPts val="6000"/>
              <a:buNone/>
              <a:defRPr sz="6000">
                <a:solidFill>
                  <a:schemeClr val="accent5"/>
                </a:solidFill>
              </a:defRPr>
            </a:lvl8pPr>
            <a:lvl9pPr lvl="8" rtl="0">
              <a:spcBef>
                <a:spcPts val="0"/>
              </a:spcBef>
              <a:spcAft>
                <a:spcPts val="0"/>
              </a:spcAft>
              <a:buClr>
                <a:schemeClr val="accent5"/>
              </a:buClr>
              <a:buSzPts val="6000"/>
              <a:buNone/>
              <a:defRPr sz="6000">
                <a:solidFill>
                  <a:schemeClr val="accent5"/>
                </a:solidFill>
              </a:defRPr>
            </a:lvl9pPr>
          </a:lstStyle>
          <a:p>
            <a:r>
              <a:t>xx%</a:t>
            </a:r>
          </a:p>
        </p:txBody>
      </p:sp>
      <p:sp>
        <p:nvSpPr>
          <p:cNvPr id="59" name="Google Shape;59;p14"/>
          <p:cNvSpPr txBox="1">
            <a:spLocks noGrp="1"/>
          </p:cNvSpPr>
          <p:nvPr>
            <p:ph type="subTitle" idx="8"/>
          </p:nvPr>
        </p:nvSpPr>
        <p:spPr>
          <a:xfrm>
            <a:off x="1296312" y="4158375"/>
            <a:ext cx="2962200" cy="448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0" name="Google Shape;60;p14"/>
          <p:cNvSpPr txBox="1">
            <a:spLocks noGrp="1"/>
          </p:cNvSpPr>
          <p:nvPr>
            <p:ph type="title" idx="9"/>
          </p:nvPr>
        </p:nvSpPr>
        <p:spPr>
          <a:xfrm>
            <a:off x="4885487" y="3709438"/>
            <a:ext cx="2962200" cy="3387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FFFFFF"/>
              </a:buClr>
              <a:buSzPts val="1800"/>
              <a:buNone/>
              <a:defRPr sz="1800">
                <a:solidFill>
                  <a:srgbClr val="FFFFFF"/>
                </a:solidFill>
              </a:defRPr>
            </a:lvl1pPr>
            <a:lvl2pPr lvl="1" algn="r" rtl="0">
              <a:spcBef>
                <a:spcPts val="0"/>
              </a:spcBef>
              <a:spcAft>
                <a:spcPts val="0"/>
              </a:spcAft>
              <a:buClr>
                <a:srgbClr val="FFFFFF"/>
              </a:buClr>
              <a:buSzPts val="1800"/>
              <a:buNone/>
              <a:defRPr sz="1800">
                <a:solidFill>
                  <a:srgbClr val="FFFFFF"/>
                </a:solidFill>
              </a:defRPr>
            </a:lvl2pPr>
            <a:lvl3pPr lvl="2" algn="r" rtl="0">
              <a:spcBef>
                <a:spcPts val="0"/>
              </a:spcBef>
              <a:spcAft>
                <a:spcPts val="0"/>
              </a:spcAft>
              <a:buClr>
                <a:srgbClr val="FFFFFF"/>
              </a:buClr>
              <a:buSzPts val="1800"/>
              <a:buNone/>
              <a:defRPr sz="1800">
                <a:solidFill>
                  <a:srgbClr val="FFFFFF"/>
                </a:solidFill>
              </a:defRPr>
            </a:lvl3pPr>
            <a:lvl4pPr lvl="3" algn="r" rtl="0">
              <a:spcBef>
                <a:spcPts val="0"/>
              </a:spcBef>
              <a:spcAft>
                <a:spcPts val="0"/>
              </a:spcAft>
              <a:buClr>
                <a:srgbClr val="FFFFFF"/>
              </a:buClr>
              <a:buSzPts val="1800"/>
              <a:buNone/>
              <a:defRPr sz="1800">
                <a:solidFill>
                  <a:srgbClr val="FFFFFF"/>
                </a:solidFill>
              </a:defRPr>
            </a:lvl4pPr>
            <a:lvl5pPr lvl="4" algn="r" rtl="0">
              <a:spcBef>
                <a:spcPts val="0"/>
              </a:spcBef>
              <a:spcAft>
                <a:spcPts val="0"/>
              </a:spcAft>
              <a:buClr>
                <a:srgbClr val="FFFFFF"/>
              </a:buClr>
              <a:buSzPts val="1800"/>
              <a:buNone/>
              <a:defRPr sz="1800">
                <a:solidFill>
                  <a:srgbClr val="FFFFFF"/>
                </a:solidFill>
              </a:defRPr>
            </a:lvl5pPr>
            <a:lvl6pPr lvl="5" algn="r" rtl="0">
              <a:spcBef>
                <a:spcPts val="0"/>
              </a:spcBef>
              <a:spcAft>
                <a:spcPts val="0"/>
              </a:spcAft>
              <a:buClr>
                <a:srgbClr val="FFFFFF"/>
              </a:buClr>
              <a:buSzPts val="1800"/>
              <a:buNone/>
              <a:defRPr sz="1800">
                <a:solidFill>
                  <a:srgbClr val="FFFFFF"/>
                </a:solidFill>
              </a:defRPr>
            </a:lvl6pPr>
            <a:lvl7pPr lvl="6" algn="r" rtl="0">
              <a:spcBef>
                <a:spcPts val="0"/>
              </a:spcBef>
              <a:spcAft>
                <a:spcPts val="0"/>
              </a:spcAft>
              <a:buClr>
                <a:srgbClr val="FFFFFF"/>
              </a:buClr>
              <a:buSzPts val="1800"/>
              <a:buNone/>
              <a:defRPr sz="1800">
                <a:solidFill>
                  <a:srgbClr val="FFFFFF"/>
                </a:solidFill>
              </a:defRPr>
            </a:lvl7pPr>
            <a:lvl8pPr lvl="7" algn="r" rtl="0">
              <a:spcBef>
                <a:spcPts val="0"/>
              </a:spcBef>
              <a:spcAft>
                <a:spcPts val="0"/>
              </a:spcAft>
              <a:buClr>
                <a:srgbClr val="FFFFFF"/>
              </a:buClr>
              <a:buSzPts val="1800"/>
              <a:buNone/>
              <a:defRPr sz="1800">
                <a:solidFill>
                  <a:srgbClr val="FFFFFF"/>
                </a:solidFill>
              </a:defRPr>
            </a:lvl8pPr>
            <a:lvl9pPr lvl="8" algn="r" rtl="0">
              <a:spcBef>
                <a:spcPts val="0"/>
              </a:spcBef>
              <a:spcAft>
                <a:spcPts val="0"/>
              </a:spcAft>
              <a:buClr>
                <a:srgbClr val="FFFFFF"/>
              </a:buClr>
              <a:buSzPts val="1800"/>
              <a:buNone/>
              <a:defRPr sz="1800">
                <a:solidFill>
                  <a:srgbClr val="FFFFFF"/>
                </a:solidFill>
              </a:defRPr>
            </a:lvl9pPr>
          </a:lstStyle>
          <a:p>
            <a:endParaRPr/>
          </a:p>
        </p:txBody>
      </p:sp>
      <p:sp>
        <p:nvSpPr>
          <p:cNvPr id="61" name="Google Shape;61;p14"/>
          <p:cNvSpPr txBox="1">
            <a:spLocks noGrp="1"/>
          </p:cNvSpPr>
          <p:nvPr>
            <p:ph type="title" idx="13" hasCustomPrompt="1"/>
          </p:nvPr>
        </p:nvSpPr>
        <p:spPr>
          <a:xfrm>
            <a:off x="4885487" y="2689600"/>
            <a:ext cx="2962200" cy="909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5"/>
              </a:buClr>
              <a:buSzPts val="6000"/>
              <a:buNone/>
              <a:defRPr sz="6000">
                <a:solidFill>
                  <a:schemeClr val="accent5"/>
                </a:solidFill>
              </a:defRPr>
            </a:lvl1pPr>
            <a:lvl2pPr lvl="1" algn="r" rtl="0">
              <a:spcBef>
                <a:spcPts val="0"/>
              </a:spcBef>
              <a:spcAft>
                <a:spcPts val="0"/>
              </a:spcAft>
              <a:buClr>
                <a:schemeClr val="accent5"/>
              </a:buClr>
              <a:buSzPts val="6000"/>
              <a:buNone/>
              <a:defRPr sz="6000">
                <a:solidFill>
                  <a:schemeClr val="accent5"/>
                </a:solidFill>
              </a:defRPr>
            </a:lvl2pPr>
            <a:lvl3pPr lvl="2" algn="r" rtl="0">
              <a:spcBef>
                <a:spcPts val="0"/>
              </a:spcBef>
              <a:spcAft>
                <a:spcPts val="0"/>
              </a:spcAft>
              <a:buClr>
                <a:schemeClr val="accent5"/>
              </a:buClr>
              <a:buSzPts val="6000"/>
              <a:buNone/>
              <a:defRPr sz="6000">
                <a:solidFill>
                  <a:schemeClr val="accent5"/>
                </a:solidFill>
              </a:defRPr>
            </a:lvl3pPr>
            <a:lvl4pPr lvl="3" algn="r" rtl="0">
              <a:spcBef>
                <a:spcPts val="0"/>
              </a:spcBef>
              <a:spcAft>
                <a:spcPts val="0"/>
              </a:spcAft>
              <a:buClr>
                <a:schemeClr val="accent5"/>
              </a:buClr>
              <a:buSzPts val="6000"/>
              <a:buNone/>
              <a:defRPr sz="6000">
                <a:solidFill>
                  <a:schemeClr val="accent5"/>
                </a:solidFill>
              </a:defRPr>
            </a:lvl4pPr>
            <a:lvl5pPr lvl="4" algn="r" rtl="0">
              <a:spcBef>
                <a:spcPts val="0"/>
              </a:spcBef>
              <a:spcAft>
                <a:spcPts val="0"/>
              </a:spcAft>
              <a:buClr>
                <a:schemeClr val="accent5"/>
              </a:buClr>
              <a:buSzPts val="6000"/>
              <a:buNone/>
              <a:defRPr sz="6000">
                <a:solidFill>
                  <a:schemeClr val="accent5"/>
                </a:solidFill>
              </a:defRPr>
            </a:lvl5pPr>
            <a:lvl6pPr lvl="5" algn="r" rtl="0">
              <a:spcBef>
                <a:spcPts val="0"/>
              </a:spcBef>
              <a:spcAft>
                <a:spcPts val="0"/>
              </a:spcAft>
              <a:buClr>
                <a:schemeClr val="accent5"/>
              </a:buClr>
              <a:buSzPts val="6000"/>
              <a:buNone/>
              <a:defRPr sz="6000">
                <a:solidFill>
                  <a:schemeClr val="accent5"/>
                </a:solidFill>
              </a:defRPr>
            </a:lvl6pPr>
            <a:lvl7pPr lvl="6" algn="r" rtl="0">
              <a:spcBef>
                <a:spcPts val="0"/>
              </a:spcBef>
              <a:spcAft>
                <a:spcPts val="0"/>
              </a:spcAft>
              <a:buClr>
                <a:schemeClr val="accent5"/>
              </a:buClr>
              <a:buSzPts val="6000"/>
              <a:buNone/>
              <a:defRPr sz="6000">
                <a:solidFill>
                  <a:schemeClr val="accent5"/>
                </a:solidFill>
              </a:defRPr>
            </a:lvl7pPr>
            <a:lvl8pPr lvl="7" algn="r" rtl="0">
              <a:spcBef>
                <a:spcPts val="0"/>
              </a:spcBef>
              <a:spcAft>
                <a:spcPts val="0"/>
              </a:spcAft>
              <a:buClr>
                <a:schemeClr val="accent5"/>
              </a:buClr>
              <a:buSzPts val="6000"/>
              <a:buNone/>
              <a:defRPr sz="6000">
                <a:solidFill>
                  <a:schemeClr val="accent5"/>
                </a:solidFill>
              </a:defRPr>
            </a:lvl8pPr>
            <a:lvl9pPr lvl="8" algn="r" rtl="0">
              <a:spcBef>
                <a:spcPts val="0"/>
              </a:spcBef>
              <a:spcAft>
                <a:spcPts val="0"/>
              </a:spcAft>
              <a:buClr>
                <a:schemeClr val="accent5"/>
              </a:buClr>
              <a:buSzPts val="6000"/>
              <a:buNone/>
              <a:defRPr sz="6000">
                <a:solidFill>
                  <a:schemeClr val="accent5"/>
                </a:solidFill>
              </a:defRPr>
            </a:lvl9pPr>
          </a:lstStyle>
          <a:p>
            <a:r>
              <a:t>xx%</a:t>
            </a:r>
          </a:p>
        </p:txBody>
      </p:sp>
      <p:sp>
        <p:nvSpPr>
          <p:cNvPr id="62" name="Google Shape;62;p14"/>
          <p:cNvSpPr txBox="1">
            <a:spLocks noGrp="1"/>
          </p:cNvSpPr>
          <p:nvPr>
            <p:ph type="subTitle" idx="14"/>
          </p:nvPr>
        </p:nvSpPr>
        <p:spPr>
          <a:xfrm>
            <a:off x="4885487" y="4158375"/>
            <a:ext cx="2962200" cy="448200"/>
          </a:xfrm>
          <a:prstGeom prst="rect">
            <a:avLst/>
          </a:prstGeom>
        </p:spPr>
        <p:txBody>
          <a:bodyPr spcFirstLastPara="1" wrap="square" lIns="91425" tIns="91425" rIns="91425" bIns="91425" anchor="ctr" anchorCtr="0">
            <a:noAutofit/>
          </a:bodyPr>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Tree>
    <p:extLst>
      <p:ext uri="{BB962C8B-B14F-4D97-AF65-F5344CB8AC3E}">
        <p14:creationId xmlns:p14="http://schemas.microsoft.com/office/powerpoint/2010/main" val="32051268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left">
  <p:cSld name="One column left">
    <p:spTree>
      <p:nvGrpSpPr>
        <p:cNvPr id="1" name="Shape 63"/>
        <p:cNvGrpSpPr/>
        <p:nvPr/>
      </p:nvGrpSpPr>
      <p:grpSpPr>
        <a:xfrm>
          <a:off x="0" y="0"/>
          <a:ext cx="0" cy="0"/>
          <a:chOff x="0" y="0"/>
          <a:chExt cx="0" cy="0"/>
        </a:xfrm>
      </p:grpSpPr>
      <p:sp>
        <p:nvSpPr>
          <p:cNvPr id="64" name="Google Shape;64;p15"/>
          <p:cNvSpPr/>
          <p:nvPr/>
        </p:nvSpPr>
        <p:spPr>
          <a:xfrm>
            <a:off x="0" y="0"/>
            <a:ext cx="63948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15"/>
          <p:cNvSpPr txBox="1">
            <a:spLocks noGrp="1"/>
          </p:cNvSpPr>
          <p:nvPr>
            <p:ph type="title"/>
          </p:nvPr>
        </p:nvSpPr>
        <p:spPr>
          <a:xfrm>
            <a:off x="938275" y="1109900"/>
            <a:ext cx="3395700" cy="564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
        <p:nvSpPr>
          <p:cNvPr id="66" name="Google Shape;66;p15"/>
          <p:cNvSpPr txBox="1">
            <a:spLocks noGrp="1"/>
          </p:cNvSpPr>
          <p:nvPr>
            <p:ph type="subTitle" idx="1"/>
          </p:nvPr>
        </p:nvSpPr>
        <p:spPr>
          <a:xfrm>
            <a:off x="950675" y="1840000"/>
            <a:ext cx="3395700" cy="2193600"/>
          </a:xfrm>
          <a:prstGeom prst="rect">
            <a:avLst/>
          </a:prstGeom>
          <a:noFill/>
        </p:spPr>
        <p:txBody>
          <a:bodyPr spcFirstLastPara="1" wrap="square" lIns="91425" tIns="91425" rIns="91425" bIns="91425" anchor="t" anchorCtr="0">
            <a:noAutofit/>
          </a:bodyPr>
          <a:lstStyle>
            <a:lvl1pPr lvl="0" algn="ctr">
              <a:spcBef>
                <a:spcPts val="0"/>
              </a:spcBef>
              <a:spcAft>
                <a:spcPts val="0"/>
              </a:spcAft>
              <a:buNone/>
              <a:defRPr sz="1800"/>
            </a:lvl1pPr>
            <a:lvl2pPr lvl="1" algn="ctr">
              <a:spcBef>
                <a:spcPts val="0"/>
              </a:spcBef>
              <a:spcAft>
                <a:spcPts val="0"/>
              </a:spcAft>
              <a:buNone/>
              <a:defRPr sz="1800"/>
            </a:lvl2pPr>
            <a:lvl3pPr lvl="2" algn="ctr">
              <a:spcBef>
                <a:spcPts val="0"/>
              </a:spcBef>
              <a:spcAft>
                <a:spcPts val="0"/>
              </a:spcAft>
              <a:buNone/>
              <a:defRPr sz="1800"/>
            </a:lvl3pPr>
            <a:lvl4pPr lvl="3" algn="ctr">
              <a:spcBef>
                <a:spcPts val="0"/>
              </a:spcBef>
              <a:spcAft>
                <a:spcPts val="0"/>
              </a:spcAft>
              <a:buNone/>
              <a:defRPr sz="1800"/>
            </a:lvl4pPr>
            <a:lvl5pPr lvl="4" algn="ctr">
              <a:spcBef>
                <a:spcPts val="0"/>
              </a:spcBef>
              <a:spcAft>
                <a:spcPts val="0"/>
              </a:spcAft>
              <a:buNone/>
              <a:defRPr sz="1800"/>
            </a:lvl5pPr>
            <a:lvl6pPr lvl="5" algn="ctr">
              <a:spcBef>
                <a:spcPts val="0"/>
              </a:spcBef>
              <a:spcAft>
                <a:spcPts val="0"/>
              </a:spcAft>
              <a:buNone/>
              <a:defRPr sz="1800"/>
            </a:lvl6pPr>
            <a:lvl7pPr lvl="6" algn="ctr">
              <a:spcBef>
                <a:spcPts val="0"/>
              </a:spcBef>
              <a:spcAft>
                <a:spcPts val="0"/>
              </a:spcAft>
              <a:buNone/>
              <a:defRPr sz="1800"/>
            </a:lvl7pPr>
            <a:lvl8pPr lvl="7" algn="ctr">
              <a:spcBef>
                <a:spcPts val="0"/>
              </a:spcBef>
              <a:spcAft>
                <a:spcPts val="0"/>
              </a:spcAft>
              <a:buNone/>
              <a:defRPr sz="1800"/>
            </a:lvl8pPr>
            <a:lvl9pPr lvl="8" algn="ctr">
              <a:spcBef>
                <a:spcPts val="0"/>
              </a:spcBef>
              <a:spcAft>
                <a:spcPts val="0"/>
              </a:spcAft>
              <a:buNone/>
              <a:defRPr sz="1800"/>
            </a:lvl9pPr>
          </a:lstStyle>
          <a:p>
            <a:endParaRPr/>
          </a:p>
        </p:txBody>
      </p:sp>
    </p:spTree>
    <p:extLst>
      <p:ext uri="{BB962C8B-B14F-4D97-AF65-F5344CB8AC3E}">
        <p14:creationId xmlns:p14="http://schemas.microsoft.com/office/powerpoint/2010/main" val="19911950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7"/>
        <p:cNvGrpSpPr/>
        <p:nvPr/>
      </p:nvGrpSpPr>
      <p:grpSpPr>
        <a:xfrm>
          <a:off x="0" y="0"/>
          <a:ext cx="0" cy="0"/>
          <a:chOff x="0" y="0"/>
          <a:chExt cx="0" cy="0"/>
        </a:xfrm>
      </p:grpSpPr>
      <p:sp>
        <p:nvSpPr>
          <p:cNvPr id="68" name="Google Shape;68;p16"/>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16"/>
          <p:cNvSpPr txBox="1">
            <a:spLocks noGrp="1"/>
          </p:cNvSpPr>
          <p:nvPr>
            <p:ph type="title"/>
          </p:nvPr>
        </p:nvSpPr>
        <p:spPr>
          <a:xfrm>
            <a:off x="712575" y="536925"/>
            <a:ext cx="7719000" cy="564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858806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ree columns">
  <p:cSld name="Three columns">
    <p:bg>
      <p:bgPr>
        <a:solidFill>
          <a:schemeClr val="dk1"/>
        </a:solid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712575" y="536925"/>
            <a:ext cx="7719000" cy="564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000"/>
              <a:buNone/>
              <a:defRPr>
                <a:solidFill>
                  <a:schemeClr val="accent5"/>
                </a:solidFill>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endParaRPr/>
          </a:p>
        </p:txBody>
      </p:sp>
      <p:sp>
        <p:nvSpPr>
          <p:cNvPr id="72" name="Google Shape;72;p17"/>
          <p:cNvSpPr txBox="1">
            <a:spLocks noGrp="1"/>
          </p:cNvSpPr>
          <p:nvPr>
            <p:ph type="subTitle" idx="1"/>
          </p:nvPr>
        </p:nvSpPr>
        <p:spPr>
          <a:xfrm>
            <a:off x="864975" y="3073175"/>
            <a:ext cx="2185800" cy="10275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solidFill>
                  <a:srgbClr val="FFFFFF"/>
                </a:solidFill>
              </a:defRPr>
            </a:lvl1pPr>
            <a:lvl2pPr lvl="1" algn="ctr">
              <a:spcBef>
                <a:spcPts val="0"/>
              </a:spcBef>
              <a:spcAft>
                <a:spcPts val="0"/>
              </a:spcAft>
              <a:buNone/>
              <a:defRPr>
                <a:solidFill>
                  <a:srgbClr val="FFFFFF"/>
                </a:solidFill>
              </a:defRPr>
            </a:lvl2pPr>
            <a:lvl3pPr lvl="2" algn="ctr">
              <a:spcBef>
                <a:spcPts val="0"/>
              </a:spcBef>
              <a:spcAft>
                <a:spcPts val="0"/>
              </a:spcAft>
              <a:buNone/>
              <a:defRPr>
                <a:solidFill>
                  <a:srgbClr val="FFFFFF"/>
                </a:solidFill>
              </a:defRPr>
            </a:lvl3pPr>
            <a:lvl4pPr lvl="3" algn="ctr">
              <a:spcBef>
                <a:spcPts val="0"/>
              </a:spcBef>
              <a:spcAft>
                <a:spcPts val="0"/>
              </a:spcAft>
              <a:buNone/>
              <a:defRPr>
                <a:solidFill>
                  <a:srgbClr val="FFFFFF"/>
                </a:solidFill>
              </a:defRPr>
            </a:lvl4pPr>
            <a:lvl5pPr lvl="4" algn="ctr">
              <a:spcBef>
                <a:spcPts val="0"/>
              </a:spcBef>
              <a:spcAft>
                <a:spcPts val="0"/>
              </a:spcAft>
              <a:buNone/>
              <a:defRPr>
                <a:solidFill>
                  <a:srgbClr val="FFFFFF"/>
                </a:solidFill>
              </a:defRPr>
            </a:lvl5pPr>
            <a:lvl6pPr lvl="5" algn="ctr">
              <a:spcBef>
                <a:spcPts val="0"/>
              </a:spcBef>
              <a:spcAft>
                <a:spcPts val="0"/>
              </a:spcAft>
              <a:buNone/>
              <a:defRPr>
                <a:solidFill>
                  <a:srgbClr val="FFFFFF"/>
                </a:solidFill>
              </a:defRPr>
            </a:lvl6pPr>
            <a:lvl7pPr lvl="6" algn="ctr">
              <a:spcBef>
                <a:spcPts val="0"/>
              </a:spcBef>
              <a:spcAft>
                <a:spcPts val="0"/>
              </a:spcAft>
              <a:buNone/>
              <a:defRPr>
                <a:solidFill>
                  <a:srgbClr val="FFFFFF"/>
                </a:solidFill>
              </a:defRPr>
            </a:lvl7pPr>
            <a:lvl8pPr lvl="7" algn="ctr">
              <a:spcBef>
                <a:spcPts val="0"/>
              </a:spcBef>
              <a:spcAft>
                <a:spcPts val="0"/>
              </a:spcAft>
              <a:buNone/>
              <a:defRPr>
                <a:solidFill>
                  <a:srgbClr val="FFFFFF"/>
                </a:solidFill>
              </a:defRPr>
            </a:lvl8pPr>
            <a:lvl9pPr lvl="8" algn="ctr">
              <a:spcBef>
                <a:spcPts val="0"/>
              </a:spcBef>
              <a:spcAft>
                <a:spcPts val="0"/>
              </a:spcAft>
              <a:buNone/>
              <a:defRPr>
                <a:solidFill>
                  <a:srgbClr val="FFFFFF"/>
                </a:solidFill>
              </a:defRPr>
            </a:lvl9pPr>
          </a:lstStyle>
          <a:p>
            <a:endParaRPr/>
          </a:p>
        </p:txBody>
      </p:sp>
      <p:sp>
        <p:nvSpPr>
          <p:cNvPr id="73" name="Google Shape;73;p17"/>
          <p:cNvSpPr txBox="1">
            <a:spLocks noGrp="1"/>
          </p:cNvSpPr>
          <p:nvPr>
            <p:ph type="subTitle" idx="2"/>
          </p:nvPr>
        </p:nvSpPr>
        <p:spPr>
          <a:xfrm>
            <a:off x="864975" y="2669100"/>
            <a:ext cx="2185800" cy="3153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1800" b="1">
                <a:solidFill>
                  <a:srgbClr val="FFFFFF"/>
                </a:solidFill>
              </a:defRPr>
            </a:lvl1pPr>
            <a:lvl2pPr lvl="1" algn="ctr" rtl="0">
              <a:spcBef>
                <a:spcPts val="0"/>
              </a:spcBef>
              <a:spcAft>
                <a:spcPts val="0"/>
              </a:spcAft>
              <a:buNone/>
              <a:defRPr sz="1800" b="1">
                <a:solidFill>
                  <a:srgbClr val="FFFFFF"/>
                </a:solidFill>
              </a:defRPr>
            </a:lvl2pPr>
            <a:lvl3pPr lvl="2" algn="ctr" rtl="0">
              <a:spcBef>
                <a:spcPts val="0"/>
              </a:spcBef>
              <a:spcAft>
                <a:spcPts val="0"/>
              </a:spcAft>
              <a:buNone/>
              <a:defRPr sz="1800" b="1">
                <a:solidFill>
                  <a:srgbClr val="FFFFFF"/>
                </a:solidFill>
              </a:defRPr>
            </a:lvl3pPr>
            <a:lvl4pPr lvl="3" algn="ctr" rtl="0">
              <a:spcBef>
                <a:spcPts val="0"/>
              </a:spcBef>
              <a:spcAft>
                <a:spcPts val="0"/>
              </a:spcAft>
              <a:buNone/>
              <a:defRPr sz="1800" b="1">
                <a:solidFill>
                  <a:srgbClr val="FFFFFF"/>
                </a:solidFill>
              </a:defRPr>
            </a:lvl4pPr>
            <a:lvl5pPr lvl="4" algn="ctr" rtl="0">
              <a:spcBef>
                <a:spcPts val="0"/>
              </a:spcBef>
              <a:spcAft>
                <a:spcPts val="0"/>
              </a:spcAft>
              <a:buNone/>
              <a:defRPr sz="1800" b="1">
                <a:solidFill>
                  <a:srgbClr val="FFFFFF"/>
                </a:solidFill>
              </a:defRPr>
            </a:lvl5pPr>
            <a:lvl6pPr lvl="5" algn="ctr" rtl="0">
              <a:spcBef>
                <a:spcPts val="0"/>
              </a:spcBef>
              <a:spcAft>
                <a:spcPts val="0"/>
              </a:spcAft>
              <a:buNone/>
              <a:defRPr sz="1800" b="1">
                <a:solidFill>
                  <a:srgbClr val="FFFFFF"/>
                </a:solidFill>
              </a:defRPr>
            </a:lvl6pPr>
            <a:lvl7pPr lvl="6" algn="ctr" rtl="0">
              <a:spcBef>
                <a:spcPts val="0"/>
              </a:spcBef>
              <a:spcAft>
                <a:spcPts val="0"/>
              </a:spcAft>
              <a:buNone/>
              <a:defRPr sz="1800" b="1">
                <a:solidFill>
                  <a:srgbClr val="FFFFFF"/>
                </a:solidFill>
              </a:defRPr>
            </a:lvl7pPr>
            <a:lvl8pPr lvl="7" algn="ctr" rtl="0">
              <a:spcBef>
                <a:spcPts val="0"/>
              </a:spcBef>
              <a:spcAft>
                <a:spcPts val="0"/>
              </a:spcAft>
              <a:buNone/>
              <a:defRPr sz="1800" b="1">
                <a:solidFill>
                  <a:srgbClr val="FFFFFF"/>
                </a:solidFill>
              </a:defRPr>
            </a:lvl8pPr>
            <a:lvl9pPr lvl="8" algn="ctr" rtl="0">
              <a:spcBef>
                <a:spcPts val="0"/>
              </a:spcBef>
              <a:spcAft>
                <a:spcPts val="0"/>
              </a:spcAft>
              <a:buNone/>
              <a:defRPr sz="1800" b="1">
                <a:solidFill>
                  <a:srgbClr val="FFFFFF"/>
                </a:solidFill>
              </a:defRPr>
            </a:lvl9pPr>
          </a:lstStyle>
          <a:p>
            <a:endParaRPr/>
          </a:p>
        </p:txBody>
      </p:sp>
      <p:sp>
        <p:nvSpPr>
          <p:cNvPr id="74" name="Google Shape;74;p17"/>
          <p:cNvSpPr txBox="1">
            <a:spLocks noGrp="1"/>
          </p:cNvSpPr>
          <p:nvPr>
            <p:ph type="subTitle" idx="3"/>
          </p:nvPr>
        </p:nvSpPr>
        <p:spPr>
          <a:xfrm>
            <a:off x="3479175" y="3073175"/>
            <a:ext cx="2185800" cy="1027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
        <p:nvSpPr>
          <p:cNvPr id="75" name="Google Shape;75;p17"/>
          <p:cNvSpPr txBox="1">
            <a:spLocks noGrp="1"/>
          </p:cNvSpPr>
          <p:nvPr>
            <p:ph type="subTitle" idx="4"/>
          </p:nvPr>
        </p:nvSpPr>
        <p:spPr>
          <a:xfrm>
            <a:off x="3479175" y="2669100"/>
            <a:ext cx="2185800" cy="3153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1800" b="1">
                <a:solidFill>
                  <a:srgbClr val="FFFFFF"/>
                </a:solidFill>
              </a:defRPr>
            </a:lvl1pPr>
            <a:lvl2pPr lvl="1" algn="ctr" rtl="0">
              <a:spcBef>
                <a:spcPts val="0"/>
              </a:spcBef>
              <a:spcAft>
                <a:spcPts val="0"/>
              </a:spcAft>
              <a:buNone/>
              <a:defRPr sz="1800" b="1">
                <a:solidFill>
                  <a:srgbClr val="FFFFFF"/>
                </a:solidFill>
              </a:defRPr>
            </a:lvl2pPr>
            <a:lvl3pPr lvl="2" algn="ctr" rtl="0">
              <a:spcBef>
                <a:spcPts val="0"/>
              </a:spcBef>
              <a:spcAft>
                <a:spcPts val="0"/>
              </a:spcAft>
              <a:buNone/>
              <a:defRPr sz="1800" b="1">
                <a:solidFill>
                  <a:srgbClr val="FFFFFF"/>
                </a:solidFill>
              </a:defRPr>
            </a:lvl3pPr>
            <a:lvl4pPr lvl="3" algn="ctr" rtl="0">
              <a:spcBef>
                <a:spcPts val="0"/>
              </a:spcBef>
              <a:spcAft>
                <a:spcPts val="0"/>
              </a:spcAft>
              <a:buNone/>
              <a:defRPr sz="1800" b="1">
                <a:solidFill>
                  <a:srgbClr val="FFFFFF"/>
                </a:solidFill>
              </a:defRPr>
            </a:lvl4pPr>
            <a:lvl5pPr lvl="4" algn="ctr" rtl="0">
              <a:spcBef>
                <a:spcPts val="0"/>
              </a:spcBef>
              <a:spcAft>
                <a:spcPts val="0"/>
              </a:spcAft>
              <a:buNone/>
              <a:defRPr sz="1800" b="1">
                <a:solidFill>
                  <a:srgbClr val="FFFFFF"/>
                </a:solidFill>
              </a:defRPr>
            </a:lvl5pPr>
            <a:lvl6pPr lvl="5" algn="ctr" rtl="0">
              <a:spcBef>
                <a:spcPts val="0"/>
              </a:spcBef>
              <a:spcAft>
                <a:spcPts val="0"/>
              </a:spcAft>
              <a:buNone/>
              <a:defRPr sz="1800" b="1">
                <a:solidFill>
                  <a:srgbClr val="FFFFFF"/>
                </a:solidFill>
              </a:defRPr>
            </a:lvl6pPr>
            <a:lvl7pPr lvl="6" algn="ctr" rtl="0">
              <a:spcBef>
                <a:spcPts val="0"/>
              </a:spcBef>
              <a:spcAft>
                <a:spcPts val="0"/>
              </a:spcAft>
              <a:buNone/>
              <a:defRPr sz="1800" b="1">
                <a:solidFill>
                  <a:srgbClr val="FFFFFF"/>
                </a:solidFill>
              </a:defRPr>
            </a:lvl7pPr>
            <a:lvl8pPr lvl="7" algn="ctr" rtl="0">
              <a:spcBef>
                <a:spcPts val="0"/>
              </a:spcBef>
              <a:spcAft>
                <a:spcPts val="0"/>
              </a:spcAft>
              <a:buNone/>
              <a:defRPr sz="1800" b="1">
                <a:solidFill>
                  <a:srgbClr val="FFFFFF"/>
                </a:solidFill>
              </a:defRPr>
            </a:lvl8pPr>
            <a:lvl9pPr lvl="8" algn="ctr" rtl="0">
              <a:spcBef>
                <a:spcPts val="0"/>
              </a:spcBef>
              <a:spcAft>
                <a:spcPts val="0"/>
              </a:spcAft>
              <a:buNone/>
              <a:defRPr sz="1800" b="1">
                <a:solidFill>
                  <a:srgbClr val="FFFFFF"/>
                </a:solidFill>
              </a:defRPr>
            </a:lvl9pPr>
          </a:lstStyle>
          <a:p>
            <a:endParaRPr/>
          </a:p>
        </p:txBody>
      </p:sp>
      <p:sp>
        <p:nvSpPr>
          <p:cNvPr id="76" name="Google Shape;76;p17"/>
          <p:cNvSpPr txBox="1">
            <a:spLocks noGrp="1"/>
          </p:cNvSpPr>
          <p:nvPr>
            <p:ph type="subTitle" idx="5"/>
          </p:nvPr>
        </p:nvSpPr>
        <p:spPr>
          <a:xfrm>
            <a:off x="6093375" y="3073175"/>
            <a:ext cx="2185800" cy="1027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
        <p:nvSpPr>
          <p:cNvPr id="77" name="Google Shape;77;p17"/>
          <p:cNvSpPr txBox="1">
            <a:spLocks noGrp="1"/>
          </p:cNvSpPr>
          <p:nvPr>
            <p:ph type="subTitle" idx="6"/>
          </p:nvPr>
        </p:nvSpPr>
        <p:spPr>
          <a:xfrm>
            <a:off x="6093375" y="2669100"/>
            <a:ext cx="2185800" cy="3153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1800" b="1">
                <a:solidFill>
                  <a:srgbClr val="FFFFFF"/>
                </a:solidFill>
              </a:defRPr>
            </a:lvl1pPr>
            <a:lvl2pPr lvl="1" algn="ctr" rtl="0">
              <a:spcBef>
                <a:spcPts val="0"/>
              </a:spcBef>
              <a:spcAft>
                <a:spcPts val="0"/>
              </a:spcAft>
              <a:buNone/>
              <a:defRPr sz="1800" b="1">
                <a:solidFill>
                  <a:srgbClr val="FFFFFF"/>
                </a:solidFill>
              </a:defRPr>
            </a:lvl2pPr>
            <a:lvl3pPr lvl="2" algn="ctr" rtl="0">
              <a:spcBef>
                <a:spcPts val="0"/>
              </a:spcBef>
              <a:spcAft>
                <a:spcPts val="0"/>
              </a:spcAft>
              <a:buNone/>
              <a:defRPr sz="1800" b="1">
                <a:solidFill>
                  <a:srgbClr val="FFFFFF"/>
                </a:solidFill>
              </a:defRPr>
            </a:lvl3pPr>
            <a:lvl4pPr lvl="3" algn="ctr" rtl="0">
              <a:spcBef>
                <a:spcPts val="0"/>
              </a:spcBef>
              <a:spcAft>
                <a:spcPts val="0"/>
              </a:spcAft>
              <a:buNone/>
              <a:defRPr sz="1800" b="1">
                <a:solidFill>
                  <a:srgbClr val="FFFFFF"/>
                </a:solidFill>
              </a:defRPr>
            </a:lvl4pPr>
            <a:lvl5pPr lvl="4" algn="ctr" rtl="0">
              <a:spcBef>
                <a:spcPts val="0"/>
              </a:spcBef>
              <a:spcAft>
                <a:spcPts val="0"/>
              </a:spcAft>
              <a:buNone/>
              <a:defRPr sz="1800" b="1">
                <a:solidFill>
                  <a:srgbClr val="FFFFFF"/>
                </a:solidFill>
              </a:defRPr>
            </a:lvl5pPr>
            <a:lvl6pPr lvl="5" algn="ctr" rtl="0">
              <a:spcBef>
                <a:spcPts val="0"/>
              </a:spcBef>
              <a:spcAft>
                <a:spcPts val="0"/>
              </a:spcAft>
              <a:buNone/>
              <a:defRPr sz="1800" b="1">
                <a:solidFill>
                  <a:srgbClr val="FFFFFF"/>
                </a:solidFill>
              </a:defRPr>
            </a:lvl6pPr>
            <a:lvl7pPr lvl="6" algn="ctr" rtl="0">
              <a:spcBef>
                <a:spcPts val="0"/>
              </a:spcBef>
              <a:spcAft>
                <a:spcPts val="0"/>
              </a:spcAft>
              <a:buNone/>
              <a:defRPr sz="1800" b="1">
                <a:solidFill>
                  <a:srgbClr val="FFFFFF"/>
                </a:solidFill>
              </a:defRPr>
            </a:lvl7pPr>
            <a:lvl8pPr lvl="7" algn="ctr" rtl="0">
              <a:spcBef>
                <a:spcPts val="0"/>
              </a:spcBef>
              <a:spcAft>
                <a:spcPts val="0"/>
              </a:spcAft>
              <a:buNone/>
              <a:defRPr sz="1800" b="1">
                <a:solidFill>
                  <a:srgbClr val="FFFFFF"/>
                </a:solidFill>
              </a:defRPr>
            </a:lvl8pPr>
            <a:lvl9pPr lvl="8" algn="ctr" rtl="0">
              <a:spcBef>
                <a:spcPts val="0"/>
              </a:spcBef>
              <a:spcAft>
                <a:spcPts val="0"/>
              </a:spcAft>
              <a:buNone/>
              <a:defRPr sz="1800" b="1">
                <a:solidFill>
                  <a:srgbClr val="FFFFFF"/>
                </a:solidFill>
              </a:defRPr>
            </a:lvl9pPr>
          </a:lstStyle>
          <a:p>
            <a:endParaRPr/>
          </a:p>
        </p:txBody>
      </p:sp>
    </p:spTree>
    <p:extLst>
      <p:ext uri="{BB962C8B-B14F-4D97-AF65-F5344CB8AC3E}">
        <p14:creationId xmlns:p14="http://schemas.microsoft.com/office/powerpoint/2010/main" val="20244179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wo columns 2">
  <p:cSld name="Two columns 2">
    <p:bg>
      <p:bgPr>
        <a:solidFill>
          <a:schemeClr val="dk1"/>
        </a:solidFill>
        <a:effectLst/>
      </p:bgPr>
    </p:bg>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a:off x="712575" y="536925"/>
            <a:ext cx="7719000" cy="564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000"/>
              <a:buNone/>
              <a:defRPr>
                <a:solidFill>
                  <a:schemeClr val="accent5"/>
                </a:solidFill>
              </a:defRPr>
            </a:lvl1pPr>
            <a:lvl2pPr lvl="1" rtl="0">
              <a:spcBef>
                <a:spcPts val="0"/>
              </a:spcBef>
              <a:spcAft>
                <a:spcPts val="0"/>
              </a:spcAft>
              <a:buClr>
                <a:schemeClr val="accent5"/>
              </a:buClr>
              <a:buSzPts val="2800"/>
              <a:buNone/>
              <a:defRPr>
                <a:solidFill>
                  <a:schemeClr val="accent5"/>
                </a:solidFill>
              </a:defRPr>
            </a:lvl2pPr>
            <a:lvl3pPr lvl="2" rtl="0">
              <a:spcBef>
                <a:spcPts val="0"/>
              </a:spcBef>
              <a:spcAft>
                <a:spcPts val="0"/>
              </a:spcAft>
              <a:buClr>
                <a:schemeClr val="accent5"/>
              </a:buClr>
              <a:buSzPts val="2800"/>
              <a:buNone/>
              <a:defRPr>
                <a:solidFill>
                  <a:schemeClr val="accent5"/>
                </a:solidFill>
              </a:defRPr>
            </a:lvl3pPr>
            <a:lvl4pPr lvl="3" rtl="0">
              <a:spcBef>
                <a:spcPts val="0"/>
              </a:spcBef>
              <a:spcAft>
                <a:spcPts val="0"/>
              </a:spcAft>
              <a:buClr>
                <a:schemeClr val="accent5"/>
              </a:buClr>
              <a:buSzPts val="2800"/>
              <a:buNone/>
              <a:defRPr>
                <a:solidFill>
                  <a:schemeClr val="accent5"/>
                </a:solidFill>
              </a:defRPr>
            </a:lvl4pPr>
            <a:lvl5pPr lvl="4" rtl="0">
              <a:spcBef>
                <a:spcPts val="0"/>
              </a:spcBef>
              <a:spcAft>
                <a:spcPts val="0"/>
              </a:spcAft>
              <a:buClr>
                <a:schemeClr val="accent5"/>
              </a:buClr>
              <a:buSzPts val="2800"/>
              <a:buNone/>
              <a:defRPr>
                <a:solidFill>
                  <a:schemeClr val="accent5"/>
                </a:solidFill>
              </a:defRPr>
            </a:lvl5pPr>
            <a:lvl6pPr lvl="5" rtl="0">
              <a:spcBef>
                <a:spcPts val="0"/>
              </a:spcBef>
              <a:spcAft>
                <a:spcPts val="0"/>
              </a:spcAft>
              <a:buClr>
                <a:schemeClr val="accent5"/>
              </a:buClr>
              <a:buSzPts val="2800"/>
              <a:buNone/>
              <a:defRPr>
                <a:solidFill>
                  <a:schemeClr val="accent5"/>
                </a:solidFill>
              </a:defRPr>
            </a:lvl6pPr>
            <a:lvl7pPr lvl="6" rtl="0">
              <a:spcBef>
                <a:spcPts val="0"/>
              </a:spcBef>
              <a:spcAft>
                <a:spcPts val="0"/>
              </a:spcAft>
              <a:buClr>
                <a:schemeClr val="accent5"/>
              </a:buClr>
              <a:buSzPts val="2800"/>
              <a:buNone/>
              <a:defRPr>
                <a:solidFill>
                  <a:schemeClr val="accent5"/>
                </a:solidFill>
              </a:defRPr>
            </a:lvl7pPr>
            <a:lvl8pPr lvl="7" rtl="0">
              <a:spcBef>
                <a:spcPts val="0"/>
              </a:spcBef>
              <a:spcAft>
                <a:spcPts val="0"/>
              </a:spcAft>
              <a:buClr>
                <a:schemeClr val="accent5"/>
              </a:buClr>
              <a:buSzPts val="2800"/>
              <a:buNone/>
              <a:defRPr>
                <a:solidFill>
                  <a:schemeClr val="accent5"/>
                </a:solidFill>
              </a:defRPr>
            </a:lvl8pPr>
            <a:lvl9pPr lvl="8" rtl="0">
              <a:spcBef>
                <a:spcPts val="0"/>
              </a:spcBef>
              <a:spcAft>
                <a:spcPts val="0"/>
              </a:spcAft>
              <a:buClr>
                <a:schemeClr val="accent5"/>
              </a:buClr>
              <a:buSzPts val="2800"/>
              <a:buNone/>
              <a:defRPr>
                <a:solidFill>
                  <a:schemeClr val="accent5"/>
                </a:solidFill>
              </a:defRPr>
            </a:lvl9pPr>
          </a:lstStyle>
          <a:p>
            <a:endParaRPr/>
          </a:p>
        </p:txBody>
      </p:sp>
      <p:sp>
        <p:nvSpPr>
          <p:cNvPr id="80" name="Google Shape;80;p18"/>
          <p:cNvSpPr txBox="1">
            <a:spLocks noGrp="1"/>
          </p:cNvSpPr>
          <p:nvPr>
            <p:ph type="subTitle" idx="1"/>
          </p:nvPr>
        </p:nvSpPr>
        <p:spPr>
          <a:xfrm>
            <a:off x="5779163" y="3744925"/>
            <a:ext cx="2084400" cy="6375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81" name="Google Shape;81;p18"/>
          <p:cNvSpPr txBox="1">
            <a:spLocks noGrp="1"/>
          </p:cNvSpPr>
          <p:nvPr>
            <p:ph type="subTitle" idx="2"/>
          </p:nvPr>
        </p:nvSpPr>
        <p:spPr>
          <a:xfrm>
            <a:off x="5779175" y="3417050"/>
            <a:ext cx="2357700" cy="315300"/>
          </a:xfrm>
          <a:prstGeom prst="rect">
            <a:avLst/>
          </a:prstGeom>
          <a:solidFill>
            <a:schemeClr val="lt1"/>
          </a:solidFill>
        </p:spPr>
        <p:txBody>
          <a:bodyPr spcFirstLastPara="1" wrap="square" lIns="91425" tIns="91425" rIns="91425" bIns="91425" anchor="ctr" anchorCtr="0">
            <a:noAutofit/>
          </a:bodyPr>
          <a:lstStyle>
            <a:lvl1pPr lvl="0" rtl="0">
              <a:spcBef>
                <a:spcPts val="0"/>
              </a:spcBef>
              <a:spcAft>
                <a:spcPts val="0"/>
              </a:spcAft>
              <a:buNone/>
              <a:defRPr sz="1800" b="1">
                <a:solidFill>
                  <a:srgbClr val="FFFFFF"/>
                </a:solidFill>
              </a:defRPr>
            </a:lvl1pPr>
            <a:lvl2pPr lvl="1" rtl="0">
              <a:spcBef>
                <a:spcPts val="0"/>
              </a:spcBef>
              <a:spcAft>
                <a:spcPts val="0"/>
              </a:spcAft>
              <a:buNone/>
              <a:defRPr sz="1800" b="1">
                <a:solidFill>
                  <a:srgbClr val="FFFFFF"/>
                </a:solidFill>
              </a:defRPr>
            </a:lvl2pPr>
            <a:lvl3pPr lvl="2" rtl="0">
              <a:spcBef>
                <a:spcPts val="0"/>
              </a:spcBef>
              <a:spcAft>
                <a:spcPts val="0"/>
              </a:spcAft>
              <a:buNone/>
              <a:defRPr sz="1800" b="1">
                <a:solidFill>
                  <a:srgbClr val="FFFFFF"/>
                </a:solidFill>
              </a:defRPr>
            </a:lvl3pPr>
            <a:lvl4pPr lvl="3" rtl="0">
              <a:spcBef>
                <a:spcPts val="0"/>
              </a:spcBef>
              <a:spcAft>
                <a:spcPts val="0"/>
              </a:spcAft>
              <a:buNone/>
              <a:defRPr sz="1800" b="1">
                <a:solidFill>
                  <a:srgbClr val="FFFFFF"/>
                </a:solidFill>
              </a:defRPr>
            </a:lvl4pPr>
            <a:lvl5pPr lvl="4" rtl="0">
              <a:spcBef>
                <a:spcPts val="0"/>
              </a:spcBef>
              <a:spcAft>
                <a:spcPts val="0"/>
              </a:spcAft>
              <a:buNone/>
              <a:defRPr sz="1800" b="1">
                <a:solidFill>
                  <a:srgbClr val="FFFFFF"/>
                </a:solidFill>
              </a:defRPr>
            </a:lvl5pPr>
            <a:lvl6pPr lvl="5" rtl="0">
              <a:spcBef>
                <a:spcPts val="0"/>
              </a:spcBef>
              <a:spcAft>
                <a:spcPts val="0"/>
              </a:spcAft>
              <a:buNone/>
              <a:defRPr sz="1800" b="1">
                <a:solidFill>
                  <a:srgbClr val="FFFFFF"/>
                </a:solidFill>
              </a:defRPr>
            </a:lvl6pPr>
            <a:lvl7pPr lvl="6" rtl="0">
              <a:spcBef>
                <a:spcPts val="0"/>
              </a:spcBef>
              <a:spcAft>
                <a:spcPts val="0"/>
              </a:spcAft>
              <a:buNone/>
              <a:defRPr sz="1800" b="1">
                <a:solidFill>
                  <a:srgbClr val="FFFFFF"/>
                </a:solidFill>
              </a:defRPr>
            </a:lvl7pPr>
            <a:lvl8pPr lvl="7" rtl="0">
              <a:spcBef>
                <a:spcPts val="0"/>
              </a:spcBef>
              <a:spcAft>
                <a:spcPts val="0"/>
              </a:spcAft>
              <a:buNone/>
              <a:defRPr sz="1800" b="1">
                <a:solidFill>
                  <a:srgbClr val="FFFFFF"/>
                </a:solidFill>
              </a:defRPr>
            </a:lvl8pPr>
            <a:lvl9pPr lvl="8" rtl="0">
              <a:spcBef>
                <a:spcPts val="0"/>
              </a:spcBef>
              <a:spcAft>
                <a:spcPts val="0"/>
              </a:spcAft>
              <a:buNone/>
              <a:defRPr sz="1800" b="1">
                <a:solidFill>
                  <a:srgbClr val="FFFFFF"/>
                </a:solidFill>
              </a:defRPr>
            </a:lvl9pPr>
          </a:lstStyle>
          <a:p>
            <a:endParaRPr/>
          </a:p>
        </p:txBody>
      </p:sp>
      <p:sp>
        <p:nvSpPr>
          <p:cNvPr id="82" name="Google Shape;82;p18"/>
          <p:cNvSpPr txBox="1">
            <a:spLocks noGrp="1"/>
          </p:cNvSpPr>
          <p:nvPr>
            <p:ph type="subTitle" idx="3"/>
          </p:nvPr>
        </p:nvSpPr>
        <p:spPr>
          <a:xfrm>
            <a:off x="1280425" y="3744925"/>
            <a:ext cx="2084400" cy="6375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solidFill>
                  <a:srgbClr val="FFFFFF"/>
                </a:solidFill>
              </a:defRPr>
            </a:lvl1pPr>
            <a:lvl2pPr lvl="1" algn="r" rtl="0">
              <a:spcBef>
                <a:spcPts val="0"/>
              </a:spcBef>
              <a:spcAft>
                <a:spcPts val="0"/>
              </a:spcAft>
              <a:buNone/>
              <a:defRPr>
                <a:solidFill>
                  <a:srgbClr val="FFFFFF"/>
                </a:solidFill>
              </a:defRPr>
            </a:lvl2pPr>
            <a:lvl3pPr lvl="2" algn="r" rtl="0">
              <a:spcBef>
                <a:spcPts val="0"/>
              </a:spcBef>
              <a:spcAft>
                <a:spcPts val="0"/>
              </a:spcAft>
              <a:buNone/>
              <a:defRPr>
                <a:solidFill>
                  <a:srgbClr val="FFFFFF"/>
                </a:solidFill>
              </a:defRPr>
            </a:lvl3pPr>
            <a:lvl4pPr lvl="3" algn="r" rtl="0">
              <a:spcBef>
                <a:spcPts val="0"/>
              </a:spcBef>
              <a:spcAft>
                <a:spcPts val="0"/>
              </a:spcAft>
              <a:buNone/>
              <a:defRPr>
                <a:solidFill>
                  <a:srgbClr val="FFFFFF"/>
                </a:solidFill>
              </a:defRPr>
            </a:lvl4pPr>
            <a:lvl5pPr lvl="4" algn="r" rtl="0">
              <a:spcBef>
                <a:spcPts val="0"/>
              </a:spcBef>
              <a:spcAft>
                <a:spcPts val="0"/>
              </a:spcAft>
              <a:buNone/>
              <a:defRPr>
                <a:solidFill>
                  <a:srgbClr val="FFFFFF"/>
                </a:solidFill>
              </a:defRPr>
            </a:lvl5pPr>
            <a:lvl6pPr lvl="5" algn="r" rtl="0">
              <a:spcBef>
                <a:spcPts val="0"/>
              </a:spcBef>
              <a:spcAft>
                <a:spcPts val="0"/>
              </a:spcAft>
              <a:buNone/>
              <a:defRPr>
                <a:solidFill>
                  <a:srgbClr val="FFFFFF"/>
                </a:solidFill>
              </a:defRPr>
            </a:lvl6pPr>
            <a:lvl7pPr lvl="6" algn="r" rtl="0">
              <a:spcBef>
                <a:spcPts val="0"/>
              </a:spcBef>
              <a:spcAft>
                <a:spcPts val="0"/>
              </a:spcAft>
              <a:buNone/>
              <a:defRPr>
                <a:solidFill>
                  <a:srgbClr val="FFFFFF"/>
                </a:solidFill>
              </a:defRPr>
            </a:lvl7pPr>
            <a:lvl8pPr lvl="7" algn="r" rtl="0">
              <a:spcBef>
                <a:spcPts val="0"/>
              </a:spcBef>
              <a:spcAft>
                <a:spcPts val="0"/>
              </a:spcAft>
              <a:buNone/>
              <a:defRPr>
                <a:solidFill>
                  <a:srgbClr val="FFFFFF"/>
                </a:solidFill>
              </a:defRPr>
            </a:lvl8pPr>
            <a:lvl9pPr lvl="8" algn="r" rtl="0">
              <a:spcBef>
                <a:spcPts val="0"/>
              </a:spcBef>
              <a:spcAft>
                <a:spcPts val="0"/>
              </a:spcAft>
              <a:buNone/>
              <a:defRPr>
                <a:solidFill>
                  <a:srgbClr val="FFFFFF"/>
                </a:solidFill>
              </a:defRPr>
            </a:lvl9pPr>
          </a:lstStyle>
          <a:p>
            <a:endParaRPr/>
          </a:p>
        </p:txBody>
      </p:sp>
      <p:sp>
        <p:nvSpPr>
          <p:cNvPr id="83" name="Google Shape;83;p18"/>
          <p:cNvSpPr txBox="1">
            <a:spLocks noGrp="1"/>
          </p:cNvSpPr>
          <p:nvPr>
            <p:ph type="subTitle" idx="4"/>
          </p:nvPr>
        </p:nvSpPr>
        <p:spPr>
          <a:xfrm>
            <a:off x="1007125" y="3417050"/>
            <a:ext cx="2357700" cy="3153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None/>
              <a:defRPr sz="1800" b="1">
                <a:solidFill>
                  <a:srgbClr val="FFFFFF"/>
                </a:solidFill>
              </a:defRPr>
            </a:lvl1pPr>
            <a:lvl2pPr lvl="1" algn="r" rtl="0">
              <a:spcBef>
                <a:spcPts val="0"/>
              </a:spcBef>
              <a:spcAft>
                <a:spcPts val="0"/>
              </a:spcAft>
              <a:buNone/>
              <a:defRPr sz="1800" b="1">
                <a:solidFill>
                  <a:srgbClr val="FFFFFF"/>
                </a:solidFill>
              </a:defRPr>
            </a:lvl2pPr>
            <a:lvl3pPr lvl="2" algn="r" rtl="0">
              <a:spcBef>
                <a:spcPts val="0"/>
              </a:spcBef>
              <a:spcAft>
                <a:spcPts val="0"/>
              </a:spcAft>
              <a:buNone/>
              <a:defRPr sz="1800" b="1">
                <a:solidFill>
                  <a:srgbClr val="FFFFFF"/>
                </a:solidFill>
              </a:defRPr>
            </a:lvl3pPr>
            <a:lvl4pPr lvl="3" algn="r" rtl="0">
              <a:spcBef>
                <a:spcPts val="0"/>
              </a:spcBef>
              <a:spcAft>
                <a:spcPts val="0"/>
              </a:spcAft>
              <a:buNone/>
              <a:defRPr sz="1800" b="1">
                <a:solidFill>
                  <a:srgbClr val="FFFFFF"/>
                </a:solidFill>
              </a:defRPr>
            </a:lvl4pPr>
            <a:lvl5pPr lvl="4" algn="r" rtl="0">
              <a:spcBef>
                <a:spcPts val="0"/>
              </a:spcBef>
              <a:spcAft>
                <a:spcPts val="0"/>
              </a:spcAft>
              <a:buNone/>
              <a:defRPr sz="1800" b="1">
                <a:solidFill>
                  <a:srgbClr val="FFFFFF"/>
                </a:solidFill>
              </a:defRPr>
            </a:lvl5pPr>
            <a:lvl6pPr lvl="5" algn="r" rtl="0">
              <a:spcBef>
                <a:spcPts val="0"/>
              </a:spcBef>
              <a:spcAft>
                <a:spcPts val="0"/>
              </a:spcAft>
              <a:buNone/>
              <a:defRPr sz="1800" b="1">
                <a:solidFill>
                  <a:srgbClr val="FFFFFF"/>
                </a:solidFill>
              </a:defRPr>
            </a:lvl6pPr>
            <a:lvl7pPr lvl="6" algn="r" rtl="0">
              <a:spcBef>
                <a:spcPts val="0"/>
              </a:spcBef>
              <a:spcAft>
                <a:spcPts val="0"/>
              </a:spcAft>
              <a:buNone/>
              <a:defRPr sz="1800" b="1">
                <a:solidFill>
                  <a:srgbClr val="FFFFFF"/>
                </a:solidFill>
              </a:defRPr>
            </a:lvl7pPr>
            <a:lvl8pPr lvl="7" algn="r" rtl="0">
              <a:spcBef>
                <a:spcPts val="0"/>
              </a:spcBef>
              <a:spcAft>
                <a:spcPts val="0"/>
              </a:spcAft>
              <a:buNone/>
              <a:defRPr sz="1800" b="1">
                <a:solidFill>
                  <a:srgbClr val="FFFFFF"/>
                </a:solidFill>
              </a:defRPr>
            </a:lvl8pPr>
            <a:lvl9pPr lvl="8" algn="r" rtl="0">
              <a:spcBef>
                <a:spcPts val="0"/>
              </a:spcBef>
              <a:spcAft>
                <a:spcPts val="0"/>
              </a:spcAft>
              <a:buNone/>
              <a:defRPr sz="1800" b="1">
                <a:solidFill>
                  <a:srgbClr val="FFFFFF"/>
                </a:solidFill>
              </a:defRPr>
            </a:lvl9pPr>
          </a:lstStyle>
          <a:p>
            <a:endParaRPr/>
          </a:p>
        </p:txBody>
      </p:sp>
    </p:spTree>
    <p:extLst>
      <p:ext uri="{BB962C8B-B14F-4D97-AF65-F5344CB8AC3E}">
        <p14:creationId xmlns:p14="http://schemas.microsoft.com/office/powerpoint/2010/main" val="544216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lumns 3">
  <p:cSld name="Two columns 3">
    <p:bg>
      <p:bgPr>
        <a:solidFill>
          <a:srgbClr val="FFFFFF"/>
        </a:solidFill>
        <a:effectLst/>
      </p:bgPr>
    </p:bg>
    <p:spTree>
      <p:nvGrpSpPr>
        <p:cNvPr id="1" name="Shape 84"/>
        <p:cNvGrpSpPr/>
        <p:nvPr/>
      </p:nvGrpSpPr>
      <p:grpSpPr>
        <a:xfrm>
          <a:off x="0" y="0"/>
          <a:ext cx="0" cy="0"/>
          <a:chOff x="0" y="0"/>
          <a:chExt cx="0" cy="0"/>
        </a:xfrm>
      </p:grpSpPr>
      <p:sp>
        <p:nvSpPr>
          <p:cNvPr id="85" name="Google Shape;85;p19"/>
          <p:cNvSpPr/>
          <p:nvPr/>
        </p:nvSpPr>
        <p:spPr>
          <a:xfrm>
            <a:off x="5662425" y="1629675"/>
            <a:ext cx="2601600" cy="2611800"/>
          </a:xfrm>
          <a:prstGeom prst="rect">
            <a:avLst/>
          </a:prstGeom>
          <a:solidFill>
            <a:schemeClr val="dk1"/>
          </a:solidFill>
          <a:ln>
            <a:noFill/>
          </a:ln>
        </p:spPr>
        <p:txBody>
          <a:bodyPr spcFirstLastPara="1" wrap="square" lIns="365750" tIns="91425" rIns="36575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86" name="Google Shape;86;p19"/>
          <p:cNvSpPr/>
          <p:nvPr/>
        </p:nvSpPr>
        <p:spPr>
          <a:xfrm>
            <a:off x="1803000" y="1629675"/>
            <a:ext cx="2601600" cy="2611800"/>
          </a:xfrm>
          <a:prstGeom prst="rect">
            <a:avLst/>
          </a:prstGeom>
          <a:solidFill>
            <a:schemeClr val="dk1"/>
          </a:solidFill>
          <a:ln>
            <a:noFill/>
          </a:ln>
        </p:spPr>
        <p:txBody>
          <a:bodyPr spcFirstLastPara="1" wrap="square" lIns="365750" tIns="91425" rIns="365750"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87" name="Google Shape;87;p19"/>
          <p:cNvSpPr txBox="1">
            <a:spLocks noGrp="1"/>
          </p:cNvSpPr>
          <p:nvPr>
            <p:ph type="title"/>
          </p:nvPr>
        </p:nvSpPr>
        <p:spPr>
          <a:xfrm>
            <a:off x="712575" y="536925"/>
            <a:ext cx="7719000" cy="564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p:cNvSpPr txBox="1">
            <a:spLocks noGrp="1"/>
          </p:cNvSpPr>
          <p:nvPr>
            <p:ph type="subTitle" idx="1"/>
          </p:nvPr>
        </p:nvSpPr>
        <p:spPr>
          <a:xfrm>
            <a:off x="6273525" y="2120325"/>
            <a:ext cx="1838100" cy="163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
        <p:nvSpPr>
          <p:cNvPr id="89" name="Google Shape;89;p19"/>
          <p:cNvSpPr txBox="1">
            <a:spLocks noGrp="1"/>
          </p:cNvSpPr>
          <p:nvPr>
            <p:ph type="subTitle" idx="2"/>
          </p:nvPr>
        </p:nvSpPr>
        <p:spPr>
          <a:xfrm>
            <a:off x="3087750" y="4065325"/>
            <a:ext cx="1634100" cy="3153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1800" b="1">
                <a:solidFill>
                  <a:srgbClr val="FFFFFF"/>
                </a:solidFill>
              </a:defRPr>
            </a:lvl1pPr>
            <a:lvl2pPr lvl="1" algn="ctr" rtl="0">
              <a:spcBef>
                <a:spcPts val="0"/>
              </a:spcBef>
              <a:spcAft>
                <a:spcPts val="0"/>
              </a:spcAft>
              <a:buNone/>
              <a:defRPr sz="1800" b="1">
                <a:solidFill>
                  <a:srgbClr val="FFFFFF"/>
                </a:solidFill>
              </a:defRPr>
            </a:lvl2pPr>
            <a:lvl3pPr lvl="2" algn="ctr" rtl="0">
              <a:spcBef>
                <a:spcPts val="0"/>
              </a:spcBef>
              <a:spcAft>
                <a:spcPts val="0"/>
              </a:spcAft>
              <a:buNone/>
              <a:defRPr sz="1800" b="1">
                <a:solidFill>
                  <a:srgbClr val="FFFFFF"/>
                </a:solidFill>
              </a:defRPr>
            </a:lvl3pPr>
            <a:lvl4pPr lvl="3" algn="ctr" rtl="0">
              <a:spcBef>
                <a:spcPts val="0"/>
              </a:spcBef>
              <a:spcAft>
                <a:spcPts val="0"/>
              </a:spcAft>
              <a:buNone/>
              <a:defRPr sz="1800" b="1">
                <a:solidFill>
                  <a:srgbClr val="FFFFFF"/>
                </a:solidFill>
              </a:defRPr>
            </a:lvl4pPr>
            <a:lvl5pPr lvl="4" algn="ctr" rtl="0">
              <a:spcBef>
                <a:spcPts val="0"/>
              </a:spcBef>
              <a:spcAft>
                <a:spcPts val="0"/>
              </a:spcAft>
              <a:buNone/>
              <a:defRPr sz="1800" b="1">
                <a:solidFill>
                  <a:srgbClr val="FFFFFF"/>
                </a:solidFill>
              </a:defRPr>
            </a:lvl5pPr>
            <a:lvl6pPr lvl="5" algn="ctr" rtl="0">
              <a:spcBef>
                <a:spcPts val="0"/>
              </a:spcBef>
              <a:spcAft>
                <a:spcPts val="0"/>
              </a:spcAft>
              <a:buNone/>
              <a:defRPr sz="1800" b="1">
                <a:solidFill>
                  <a:srgbClr val="FFFFFF"/>
                </a:solidFill>
              </a:defRPr>
            </a:lvl6pPr>
            <a:lvl7pPr lvl="6" algn="ctr" rtl="0">
              <a:spcBef>
                <a:spcPts val="0"/>
              </a:spcBef>
              <a:spcAft>
                <a:spcPts val="0"/>
              </a:spcAft>
              <a:buNone/>
              <a:defRPr sz="1800" b="1">
                <a:solidFill>
                  <a:srgbClr val="FFFFFF"/>
                </a:solidFill>
              </a:defRPr>
            </a:lvl7pPr>
            <a:lvl8pPr lvl="7" algn="ctr" rtl="0">
              <a:spcBef>
                <a:spcPts val="0"/>
              </a:spcBef>
              <a:spcAft>
                <a:spcPts val="0"/>
              </a:spcAft>
              <a:buNone/>
              <a:defRPr sz="1800" b="1">
                <a:solidFill>
                  <a:srgbClr val="FFFFFF"/>
                </a:solidFill>
              </a:defRPr>
            </a:lvl8pPr>
            <a:lvl9pPr lvl="8" algn="ctr" rtl="0">
              <a:spcBef>
                <a:spcPts val="0"/>
              </a:spcBef>
              <a:spcAft>
                <a:spcPts val="0"/>
              </a:spcAft>
              <a:buNone/>
              <a:defRPr sz="1800" b="1">
                <a:solidFill>
                  <a:srgbClr val="FFFFFF"/>
                </a:solidFill>
              </a:defRPr>
            </a:lvl9pPr>
          </a:lstStyle>
          <a:p>
            <a:endParaRPr/>
          </a:p>
        </p:txBody>
      </p:sp>
      <p:sp>
        <p:nvSpPr>
          <p:cNvPr id="90" name="Google Shape;90;p19"/>
          <p:cNvSpPr txBox="1">
            <a:spLocks noGrp="1"/>
          </p:cNvSpPr>
          <p:nvPr>
            <p:ph type="subTitle" idx="3"/>
          </p:nvPr>
        </p:nvSpPr>
        <p:spPr>
          <a:xfrm>
            <a:off x="6947175" y="4065325"/>
            <a:ext cx="1634100" cy="3153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1800" b="1">
                <a:solidFill>
                  <a:srgbClr val="FFFFFF"/>
                </a:solidFill>
              </a:defRPr>
            </a:lvl1pPr>
            <a:lvl2pPr lvl="1" algn="ctr" rtl="0">
              <a:spcBef>
                <a:spcPts val="0"/>
              </a:spcBef>
              <a:spcAft>
                <a:spcPts val="0"/>
              </a:spcAft>
              <a:buNone/>
              <a:defRPr sz="1800" b="1">
                <a:solidFill>
                  <a:srgbClr val="FFFFFF"/>
                </a:solidFill>
              </a:defRPr>
            </a:lvl2pPr>
            <a:lvl3pPr lvl="2" algn="ctr" rtl="0">
              <a:spcBef>
                <a:spcPts val="0"/>
              </a:spcBef>
              <a:spcAft>
                <a:spcPts val="0"/>
              </a:spcAft>
              <a:buNone/>
              <a:defRPr sz="1800" b="1">
                <a:solidFill>
                  <a:srgbClr val="FFFFFF"/>
                </a:solidFill>
              </a:defRPr>
            </a:lvl3pPr>
            <a:lvl4pPr lvl="3" algn="ctr" rtl="0">
              <a:spcBef>
                <a:spcPts val="0"/>
              </a:spcBef>
              <a:spcAft>
                <a:spcPts val="0"/>
              </a:spcAft>
              <a:buNone/>
              <a:defRPr sz="1800" b="1">
                <a:solidFill>
                  <a:srgbClr val="FFFFFF"/>
                </a:solidFill>
              </a:defRPr>
            </a:lvl4pPr>
            <a:lvl5pPr lvl="4" algn="ctr" rtl="0">
              <a:spcBef>
                <a:spcPts val="0"/>
              </a:spcBef>
              <a:spcAft>
                <a:spcPts val="0"/>
              </a:spcAft>
              <a:buNone/>
              <a:defRPr sz="1800" b="1">
                <a:solidFill>
                  <a:srgbClr val="FFFFFF"/>
                </a:solidFill>
              </a:defRPr>
            </a:lvl5pPr>
            <a:lvl6pPr lvl="5" algn="ctr" rtl="0">
              <a:spcBef>
                <a:spcPts val="0"/>
              </a:spcBef>
              <a:spcAft>
                <a:spcPts val="0"/>
              </a:spcAft>
              <a:buNone/>
              <a:defRPr sz="1800" b="1">
                <a:solidFill>
                  <a:srgbClr val="FFFFFF"/>
                </a:solidFill>
              </a:defRPr>
            </a:lvl6pPr>
            <a:lvl7pPr lvl="6" algn="ctr" rtl="0">
              <a:spcBef>
                <a:spcPts val="0"/>
              </a:spcBef>
              <a:spcAft>
                <a:spcPts val="0"/>
              </a:spcAft>
              <a:buNone/>
              <a:defRPr sz="1800" b="1">
                <a:solidFill>
                  <a:srgbClr val="FFFFFF"/>
                </a:solidFill>
              </a:defRPr>
            </a:lvl7pPr>
            <a:lvl8pPr lvl="7" algn="ctr" rtl="0">
              <a:spcBef>
                <a:spcPts val="0"/>
              </a:spcBef>
              <a:spcAft>
                <a:spcPts val="0"/>
              </a:spcAft>
              <a:buNone/>
              <a:defRPr sz="1800" b="1">
                <a:solidFill>
                  <a:srgbClr val="FFFFFF"/>
                </a:solidFill>
              </a:defRPr>
            </a:lvl8pPr>
            <a:lvl9pPr lvl="8" algn="ctr" rtl="0">
              <a:spcBef>
                <a:spcPts val="0"/>
              </a:spcBef>
              <a:spcAft>
                <a:spcPts val="0"/>
              </a:spcAft>
              <a:buNone/>
              <a:defRPr sz="1800" b="1">
                <a:solidFill>
                  <a:srgbClr val="FFFFFF"/>
                </a:solidFill>
              </a:defRPr>
            </a:lvl9pPr>
          </a:lstStyle>
          <a:p>
            <a:endParaRPr/>
          </a:p>
        </p:txBody>
      </p:sp>
      <p:sp>
        <p:nvSpPr>
          <p:cNvPr id="91" name="Google Shape;91;p19"/>
          <p:cNvSpPr txBox="1">
            <a:spLocks noGrp="1"/>
          </p:cNvSpPr>
          <p:nvPr>
            <p:ph type="subTitle" idx="4"/>
          </p:nvPr>
        </p:nvSpPr>
        <p:spPr>
          <a:xfrm>
            <a:off x="2414000" y="2120325"/>
            <a:ext cx="1838100" cy="163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Tree>
    <p:extLst>
      <p:ext uri="{BB962C8B-B14F-4D97-AF65-F5344CB8AC3E}">
        <p14:creationId xmlns:p14="http://schemas.microsoft.com/office/powerpoint/2010/main" val="3671003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Four columns">
  <p:cSld name="Four columns">
    <p:bg>
      <p:bgPr>
        <a:solidFill>
          <a:schemeClr val="dk1"/>
        </a:solidFill>
        <a:effectLst/>
      </p:bgPr>
    </p:bg>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712575" y="536925"/>
            <a:ext cx="7719000" cy="564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0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4" name="Google Shape;94;p20"/>
          <p:cNvSpPr txBox="1">
            <a:spLocks noGrp="1"/>
          </p:cNvSpPr>
          <p:nvPr>
            <p:ph type="subTitle" idx="1"/>
          </p:nvPr>
        </p:nvSpPr>
        <p:spPr>
          <a:xfrm>
            <a:off x="1404075" y="1968010"/>
            <a:ext cx="2476200" cy="81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
        <p:nvSpPr>
          <p:cNvPr id="95" name="Google Shape;95;p20"/>
          <p:cNvSpPr txBox="1">
            <a:spLocks noGrp="1"/>
          </p:cNvSpPr>
          <p:nvPr>
            <p:ph type="subTitle" idx="2"/>
          </p:nvPr>
        </p:nvSpPr>
        <p:spPr>
          <a:xfrm>
            <a:off x="712575" y="1563925"/>
            <a:ext cx="3167700" cy="3153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None/>
              <a:defRPr sz="1800" b="1">
                <a:solidFill>
                  <a:schemeClr val="accent5"/>
                </a:solidFill>
              </a:defRPr>
            </a:lvl1pPr>
            <a:lvl2pPr lvl="1" algn="r" rtl="0">
              <a:spcBef>
                <a:spcPts val="0"/>
              </a:spcBef>
              <a:spcAft>
                <a:spcPts val="0"/>
              </a:spcAft>
              <a:buNone/>
              <a:defRPr sz="1800" b="1">
                <a:solidFill>
                  <a:schemeClr val="accent5"/>
                </a:solidFill>
              </a:defRPr>
            </a:lvl2pPr>
            <a:lvl3pPr lvl="2" algn="r" rtl="0">
              <a:spcBef>
                <a:spcPts val="0"/>
              </a:spcBef>
              <a:spcAft>
                <a:spcPts val="0"/>
              </a:spcAft>
              <a:buNone/>
              <a:defRPr sz="1800" b="1">
                <a:solidFill>
                  <a:schemeClr val="accent5"/>
                </a:solidFill>
              </a:defRPr>
            </a:lvl3pPr>
            <a:lvl4pPr lvl="3" algn="r" rtl="0">
              <a:spcBef>
                <a:spcPts val="0"/>
              </a:spcBef>
              <a:spcAft>
                <a:spcPts val="0"/>
              </a:spcAft>
              <a:buNone/>
              <a:defRPr sz="1800" b="1">
                <a:solidFill>
                  <a:schemeClr val="accent5"/>
                </a:solidFill>
              </a:defRPr>
            </a:lvl4pPr>
            <a:lvl5pPr lvl="4" algn="r" rtl="0">
              <a:spcBef>
                <a:spcPts val="0"/>
              </a:spcBef>
              <a:spcAft>
                <a:spcPts val="0"/>
              </a:spcAft>
              <a:buNone/>
              <a:defRPr sz="1800" b="1">
                <a:solidFill>
                  <a:schemeClr val="accent5"/>
                </a:solidFill>
              </a:defRPr>
            </a:lvl5pPr>
            <a:lvl6pPr lvl="5" algn="r" rtl="0">
              <a:spcBef>
                <a:spcPts val="0"/>
              </a:spcBef>
              <a:spcAft>
                <a:spcPts val="0"/>
              </a:spcAft>
              <a:buNone/>
              <a:defRPr sz="1800" b="1">
                <a:solidFill>
                  <a:schemeClr val="accent5"/>
                </a:solidFill>
              </a:defRPr>
            </a:lvl6pPr>
            <a:lvl7pPr lvl="6" algn="r" rtl="0">
              <a:spcBef>
                <a:spcPts val="0"/>
              </a:spcBef>
              <a:spcAft>
                <a:spcPts val="0"/>
              </a:spcAft>
              <a:buNone/>
              <a:defRPr sz="1800" b="1">
                <a:solidFill>
                  <a:schemeClr val="accent5"/>
                </a:solidFill>
              </a:defRPr>
            </a:lvl7pPr>
            <a:lvl8pPr lvl="7" algn="r" rtl="0">
              <a:spcBef>
                <a:spcPts val="0"/>
              </a:spcBef>
              <a:spcAft>
                <a:spcPts val="0"/>
              </a:spcAft>
              <a:buNone/>
              <a:defRPr sz="1800" b="1">
                <a:solidFill>
                  <a:schemeClr val="accent5"/>
                </a:solidFill>
              </a:defRPr>
            </a:lvl8pPr>
            <a:lvl9pPr lvl="8" algn="r" rtl="0">
              <a:spcBef>
                <a:spcPts val="0"/>
              </a:spcBef>
              <a:spcAft>
                <a:spcPts val="0"/>
              </a:spcAft>
              <a:buNone/>
              <a:defRPr sz="1800" b="1">
                <a:solidFill>
                  <a:schemeClr val="accent5"/>
                </a:solidFill>
              </a:defRPr>
            </a:lvl9pPr>
          </a:lstStyle>
          <a:p>
            <a:endParaRPr/>
          </a:p>
        </p:txBody>
      </p:sp>
      <p:sp>
        <p:nvSpPr>
          <p:cNvPr id="96" name="Google Shape;96;p20"/>
          <p:cNvSpPr txBox="1">
            <a:spLocks noGrp="1"/>
          </p:cNvSpPr>
          <p:nvPr>
            <p:ph type="subTitle" idx="3"/>
          </p:nvPr>
        </p:nvSpPr>
        <p:spPr>
          <a:xfrm>
            <a:off x="5263400" y="1968010"/>
            <a:ext cx="2476200" cy="814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7" name="Google Shape;97;p20"/>
          <p:cNvSpPr txBox="1">
            <a:spLocks noGrp="1"/>
          </p:cNvSpPr>
          <p:nvPr>
            <p:ph type="subTitle" idx="4"/>
          </p:nvPr>
        </p:nvSpPr>
        <p:spPr>
          <a:xfrm>
            <a:off x="5263400" y="1563925"/>
            <a:ext cx="3167700" cy="315300"/>
          </a:xfrm>
          <a:prstGeom prst="rect">
            <a:avLst/>
          </a:prstGeom>
          <a:solidFill>
            <a:schemeClr val="lt1"/>
          </a:solidFill>
        </p:spPr>
        <p:txBody>
          <a:bodyPr spcFirstLastPara="1" wrap="square" lIns="91425" tIns="91425" rIns="91425" bIns="91425" anchor="ctr" anchorCtr="0">
            <a:noAutofit/>
          </a:bodyPr>
          <a:lstStyle>
            <a:lvl1pPr lvl="0" rtl="0">
              <a:spcBef>
                <a:spcPts val="0"/>
              </a:spcBef>
              <a:spcAft>
                <a:spcPts val="0"/>
              </a:spcAft>
              <a:buNone/>
              <a:defRPr sz="1800" b="1">
                <a:solidFill>
                  <a:schemeClr val="accent5"/>
                </a:solidFill>
              </a:defRPr>
            </a:lvl1pPr>
            <a:lvl2pPr lvl="1" rtl="0">
              <a:spcBef>
                <a:spcPts val="0"/>
              </a:spcBef>
              <a:spcAft>
                <a:spcPts val="0"/>
              </a:spcAft>
              <a:buNone/>
              <a:defRPr sz="1800" b="1">
                <a:solidFill>
                  <a:schemeClr val="accent5"/>
                </a:solidFill>
              </a:defRPr>
            </a:lvl2pPr>
            <a:lvl3pPr lvl="2" rtl="0">
              <a:spcBef>
                <a:spcPts val="0"/>
              </a:spcBef>
              <a:spcAft>
                <a:spcPts val="0"/>
              </a:spcAft>
              <a:buNone/>
              <a:defRPr sz="1800" b="1">
                <a:solidFill>
                  <a:schemeClr val="accent5"/>
                </a:solidFill>
              </a:defRPr>
            </a:lvl3pPr>
            <a:lvl4pPr lvl="3" rtl="0">
              <a:spcBef>
                <a:spcPts val="0"/>
              </a:spcBef>
              <a:spcAft>
                <a:spcPts val="0"/>
              </a:spcAft>
              <a:buNone/>
              <a:defRPr sz="1800" b="1">
                <a:solidFill>
                  <a:schemeClr val="accent5"/>
                </a:solidFill>
              </a:defRPr>
            </a:lvl4pPr>
            <a:lvl5pPr lvl="4" rtl="0">
              <a:spcBef>
                <a:spcPts val="0"/>
              </a:spcBef>
              <a:spcAft>
                <a:spcPts val="0"/>
              </a:spcAft>
              <a:buNone/>
              <a:defRPr sz="1800" b="1">
                <a:solidFill>
                  <a:schemeClr val="accent5"/>
                </a:solidFill>
              </a:defRPr>
            </a:lvl5pPr>
            <a:lvl6pPr lvl="5" rtl="0">
              <a:spcBef>
                <a:spcPts val="0"/>
              </a:spcBef>
              <a:spcAft>
                <a:spcPts val="0"/>
              </a:spcAft>
              <a:buNone/>
              <a:defRPr sz="1800" b="1">
                <a:solidFill>
                  <a:schemeClr val="accent5"/>
                </a:solidFill>
              </a:defRPr>
            </a:lvl6pPr>
            <a:lvl7pPr lvl="6" rtl="0">
              <a:spcBef>
                <a:spcPts val="0"/>
              </a:spcBef>
              <a:spcAft>
                <a:spcPts val="0"/>
              </a:spcAft>
              <a:buNone/>
              <a:defRPr sz="1800" b="1">
                <a:solidFill>
                  <a:schemeClr val="accent5"/>
                </a:solidFill>
              </a:defRPr>
            </a:lvl7pPr>
            <a:lvl8pPr lvl="7" rtl="0">
              <a:spcBef>
                <a:spcPts val="0"/>
              </a:spcBef>
              <a:spcAft>
                <a:spcPts val="0"/>
              </a:spcAft>
              <a:buNone/>
              <a:defRPr sz="1800" b="1">
                <a:solidFill>
                  <a:schemeClr val="accent5"/>
                </a:solidFill>
              </a:defRPr>
            </a:lvl8pPr>
            <a:lvl9pPr lvl="8" rtl="0">
              <a:spcBef>
                <a:spcPts val="0"/>
              </a:spcBef>
              <a:spcAft>
                <a:spcPts val="0"/>
              </a:spcAft>
              <a:buNone/>
              <a:defRPr sz="1800" b="1">
                <a:solidFill>
                  <a:schemeClr val="accent5"/>
                </a:solidFill>
              </a:defRPr>
            </a:lvl9pPr>
          </a:lstStyle>
          <a:p>
            <a:endParaRPr/>
          </a:p>
        </p:txBody>
      </p:sp>
      <p:sp>
        <p:nvSpPr>
          <p:cNvPr id="98" name="Google Shape;98;p20"/>
          <p:cNvSpPr txBox="1">
            <a:spLocks noGrp="1"/>
          </p:cNvSpPr>
          <p:nvPr>
            <p:ph type="subTitle" idx="5"/>
          </p:nvPr>
        </p:nvSpPr>
        <p:spPr>
          <a:xfrm>
            <a:off x="1404075" y="3564903"/>
            <a:ext cx="2476200" cy="81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a:lvl1pPr>
            <a:lvl2pPr lvl="1" algn="r" rtl="0">
              <a:spcBef>
                <a:spcPts val="0"/>
              </a:spcBef>
              <a:spcAft>
                <a:spcPts val="0"/>
              </a:spcAft>
              <a:buNone/>
              <a:defRPr/>
            </a:lvl2pPr>
            <a:lvl3pPr lvl="2" algn="r" rtl="0">
              <a:spcBef>
                <a:spcPts val="0"/>
              </a:spcBef>
              <a:spcAft>
                <a:spcPts val="0"/>
              </a:spcAft>
              <a:buNone/>
              <a:defRPr/>
            </a:lvl3pPr>
            <a:lvl4pPr lvl="3" algn="r" rtl="0">
              <a:spcBef>
                <a:spcPts val="0"/>
              </a:spcBef>
              <a:spcAft>
                <a:spcPts val="0"/>
              </a:spcAft>
              <a:buNone/>
              <a:defRPr/>
            </a:lvl4pPr>
            <a:lvl5pPr lvl="4" algn="r" rtl="0">
              <a:spcBef>
                <a:spcPts val="0"/>
              </a:spcBef>
              <a:spcAft>
                <a:spcPts val="0"/>
              </a:spcAft>
              <a:buNone/>
              <a:defRPr/>
            </a:lvl5pPr>
            <a:lvl6pPr lvl="5" algn="r" rtl="0">
              <a:spcBef>
                <a:spcPts val="0"/>
              </a:spcBef>
              <a:spcAft>
                <a:spcPts val="0"/>
              </a:spcAft>
              <a:buNone/>
              <a:defRPr/>
            </a:lvl6pPr>
            <a:lvl7pPr lvl="6" algn="r" rtl="0">
              <a:spcBef>
                <a:spcPts val="0"/>
              </a:spcBef>
              <a:spcAft>
                <a:spcPts val="0"/>
              </a:spcAft>
              <a:buNone/>
              <a:defRPr/>
            </a:lvl7pPr>
            <a:lvl8pPr lvl="7" algn="r" rtl="0">
              <a:spcBef>
                <a:spcPts val="0"/>
              </a:spcBef>
              <a:spcAft>
                <a:spcPts val="0"/>
              </a:spcAft>
              <a:buNone/>
              <a:defRPr/>
            </a:lvl8pPr>
            <a:lvl9pPr lvl="8" algn="r" rtl="0">
              <a:spcBef>
                <a:spcPts val="0"/>
              </a:spcBef>
              <a:spcAft>
                <a:spcPts val="0"/>
              </a:spcAft>
              <a:buNone/>
              <a:defRPr/>
            </a:lvl9pPr>
          </a:lstStyle>
          <a:p>
            <a:endParaRPr/>
          </a:p>
        </p:txBody>
      </p:sp>
      <p:sp>
        <p:nvSpPr>
          <p:cNvPr id="99" name="Google Shape;99;p20"/>
          <p:cNvSpPr txBox="1">
            <a:spLocks noGrp="1"/>
          </p:cNvSpPr>
          <p:nvPr>
            <p:ph type="subTitle" idx="6"/>
          </p:nvPr>
        </p:nvSpPr>
        <p:spPr>
          <a:xfrm>
            <a:off x="712575" y="3160824"/>
            <a:ext cx="3167700" cy="3153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None/>
              <a:defRPr sz="1800" b="1">
                <a:solidFill>
                  <a:schemeClr val="accent5"/>
                </a:solidFill>
              </a:defRPr>
            </a:lvl1pPr>
            <a:lvl2pPr lvl="1" algn="r" rtl="0">
              <a:spcBef>
                <a:spcPts val="0"/>
              </a:spcBef>
              <a:spcAft>
                <a:spcPts val="0"/>
              </a:spcAft>
              <a:buNone/>
              <a:defRPr sz="1800" b="1">
                <a:solidFill>
                  <a:schemeClr val="accent5"/>
                </a:solidFill>
              </a:defRPr>
            </a:lvl2pPr>
            <a:lvl3pPr lvl="2" algn="r" rtl="0">
              <a:spcBef>
                <a:spcPts val="0"/>
              </a:spcBef>
              <a:spcAft>
                <a:spcPts val="0"/>
              </a:spcAft>
              <a:buNone/>
              <a:defRPr sz="1800" b="1">
                <a:solidFill>
                  <a:schemeClr val="accent5"/>
                </a:solidFill>
              </a:defRPr>
            </a:lvl3pPr>
            <a:lvl4pPr lvl="3" algn="r" rtl="0">
              <a:spcBef>
                <a:spcPts val="0"/>
              </a:spcBef>
              <a:spcAft>
                <a:spcPts val="0"/>
              </a:spcAft>
              <a:buNone/>
              <a:defRPr sz="1800" b="1">
                <a:solidFill>
                  <a:schemeClr val="accent5"/>
                </a:solidFill>
              </a:defRPr>
            </a:lvl4pPr>
            <a:lvl5pPr lvl="4" algn="r" rtl="0">
              <a:spcBef>
                <a:spcPts val="0"/>
              </a:spcBef>
              <a:spcAft>
                <a:spcPts val="0"/>
              </a:spcAft>
              <a:buNone/>
              <a:defRPr sz="1800" b="1">
                <a:solidFill>
                  <a:schemeClr val="accent5"/>
                </a:solidFill>
              </a:defRPr>
            </a:lvl5pPr>
            <a:lvl6pPr lvl="5" algn="r" rtl="0">
              <a:spcBef>
                <a:spcPts val="0"/>
              </a:spcBef>
              <a:spcAft>
                <a:spcPts val="0"/>
              </a:spcAft>
              <a:buNone/>
              <a:defRPr sz="1800" b="1">
                <a:solidFill>
                  <a:schemeClr val="accent5"/>
                </a:solidFill>
              </a:defRPr>
            </a:lvl6pPr>
            <a:lvl7pPr lvl="6" algn="r" rtl="0">
              <a:spcBef>
                <a:spcPts val="0"/>
              </a:spcBef>
              <a:spcAft>
                <a:spcPts val="0"/>
              </a:spcAft>
              <a:buNone/>
              <a:defRPr sz="1800" b="1">
                <a:solidFill>
                  <a:schemeClr val="accent5"/>
                </a:solidFill>
              </a:defRPr>
            </a:lvl7pPr>
            <a:lvl8pPr lvl="7" algn="r" rtl="0">
              <a:spcBef>
                <a:spcPts val="0"/>
              </a:spcBef>
              <a:spcAft>
                <a:spcPts val="0"/>
              </a:spcAft>
              <a:buNone/>
              <a:defRPr sz="1800" b="1">
                <a:solidFill>
                  <a:schemeClr val="accent5"/>
                </a:solidFill>
              </a:defRPr>
            </a:lvl8pPr>
            <a:lvl9pPr lvl="8" algn="r" rtl="0">
              <a:spcBef>
                <a:spcPts val="0"/>
              </a:spcBef>
              <a:spcAft>
                <a:spcPts val="0"/>
              </a:spcAft>
              <a:buNone/>
              <a:defRPr sz="1800" b="1">
                <a:solidFill>
                  <a:schemeClr val="accent5"/>
                </a:solidFill>
              </a:defRPr>
            </a:lvl9pPr>
          </a:lstStyle>
          <a:p>
            <a:endParaRPr/>
          </a:p>
        </p:txBody>
      </p:sp>
      <p:sp>
        <p:nvSpPr>
          <p:cNvPr id="100" name="Google Shape;100;p20"/>
          <p:cNvSpPr txBox="1">
            <a:spLocks noGrp="1"/>
          </p:cNvSpPr>
          <p:nvPr>
            <p:ph type="subTitle" idx="7"/>
          </p:nvPr>
        </p:nvSpPr>
        <p:spPr>
          <a:xfrm>
            <a:off x="5263400" y="3564903"/>
            <a:ext cx="2476200" cy="8142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01" name="Google Shape;101;p20"/>
          <p:cNvSpPr txBox="1">
            <a:spLocks noGrp="1"/>
          </p:cNvSpPr>
          <p:nvPr>
            <p:ph type="subTitle" idx="8"/>
          </p:nvPr>
        </p:nvSpPr>
        <p:spPr>
          <a:xfrm>
            <a:off x="5263400" y="3160824"/>
            <a:ext cx="3167700" cy="315300"/>
          </a:xfrm>
          <a:prstGeom prst="rect">
            <a:avLst/>
          </a:prstGeom>
          <a:solidFill>
            <a:schemeClr val="lt1"/>
          </a:solidFill>
        </p:spPr>
        <p:txBody>
          <a:bodyPr spcFirstLastPara="1" wrap="square" lIns="91425" tIns="91425" rIns="91425" bIns="91425" anchor="ctr" anchorCtr="0">
            <a:noAutofit/>
          </a:bodyPr>
          <a:lstStyle>
            <a:lvl1pPr lvl="0" rtl="0">
              <a:spcBef>
                <a:spcPts val="0"/>
              </a:spcBef>
              <a:spcAft>
                <a:spcPts val="0"/>
              </a:spcAft>
              <a:buNone/>
              <a:defRPr sz="1800" b="1">
                <a:solidFill>
                  <a:schemeClr val="accent5"/>
                </a:solidFill>
              </a:defRPr>
            </a:lvl1pPr>
            <a:lvl2pPr lvl="1" rtl="0">
              <a:spcBef>
                <a:spcPts val="0"/>
              </a:spcBef>
              <a:spcAft>
                <a:spcPts val="0"/>
              </a:spcAft>
              <a:buNone/>
              <a:defRPr sz="1800" b="1">
                <a:solidFill>
                  <a:schemeClr val="accent5"/>
                </a:solidFill>
              </a:defRPr>
            </a:lvl2pPr>
            <a:lvl3pPr lvl="2" rtl="0">
              <a:spcBef>
                <a:spcPts val="0"/>
              </a:spcBef>
              <a:spcAft>
                <a:spcPts val="0"/>
              </a:spcAft>
              <a:buNone/>
              <a:defRPr sz="1800" b="1">
                <a:solidFill>
                  <a:schemeClr val="accent5"/>
                </a:solidFill>
              </a:defRPr>
            </a:lvl3pPr>
            <a:lvl4pPr lvl="3" rtl="0">
              <a:spcBef>
                <a:spcPts val="0"/>
              </a:spcBef>
              <a:spcAft>
                <a:spcPts val="0"/>
              </a:spcAft>
              <a:buNone/>
              <a:defRPr sz="1800" b="1">
                <a:solidFill>
                  <a:schemeClr val="accent5"/>
                </a:solidFill>
              </a:defRPr>
            </a:lvl4pPr>
            <a:lvl5pPr lvl="4" rtl="0">
              <a:spcBef>
                <a:spcPts val="0"/>
              </a:spcBef>
              <a:spcAft>
                <a:spcPts val="0"/>
              </a:spcAft>
              <a:buNone/>
              <a:defRPr sz="1800" b="1">
                <a:solidFill>
                  <a:schemeClr val="accent5"/>
                </a:solidFill>
              </a:defRPr>
            </a:lvl5pPr>
            <a:lvl6pPr lvl="5" rtl="0">
              <a:spcBef>
                <a:spcPts val="0"/>
              </a:spcBef>
              <a:spcAft>
                <a:spcPts val="0"/>
              </a:spcAft>
              <a:buNone/>
              <a:defRPr sz="1800" b="1">
                <a:solidFill>
                  <a:schemeClr val="accent5"/>
                </a:solidFill>
              </a:defRPr>
            </a:lvl6pPr>
            <a:lvl7pPr lvl="6" rtl="0">
              <a:spcBef>
                <a:spcPts val="0"/>
              </a:spcBef>
              <a:spcAft>
                <a:spcPts val="0"/>
              </a:spcAft>
              <a:buNone/>
              <a:defRPr sz="1800" b="1">
                <a:solidFill>
                  <a:schemeClr val="accent5"/>
                </a:solidFill>
              </a:defRPr>
            </a:lvl7pPr>
            <a:lvl8pPr lvl="7" rtl="0">
              <a:spcBef>
                <a:spcPts val="0"/>
              </a:spcBef>
              <a:spcAft>
                <a:spcPts val="0"/>
              </a:spcAft>
              <a:buNone/>
              <a:defRPr sz="1800" b="1">
                <a:solidFill>
                  <a:schemeClr val="accent5"/>
                </a:solidFill>
              </a:defRPr>
            </a:lvl8pPr>
            <a:lvl9pPr lvl="8" rtl="0">
              <a:spcBef>
                <a:spcPts val="0"/>
              </a:spcBef>
              <a:spcAft>
                <a:spcPts val="0"/>
              </a:spcAft>
              <a:buNone/>
              <a:defRPr sz="1800" b="1">
                <a:solidFill>
                  <a:schemeClr val="accent5"/>
                </a:solidFill>
              </a:defRPr>
            </a:lvl9pPr>
          </a:lstStyle>
          <a:p>
            <a:endParaRPr/>
          </a:p>
        </p:txBody>
      </p:sp>
    </p:spTree>
    <p:extLst>
      <p:ext uri="{BB962C8B-B14F-4D97-AF65-F5344CB8AC3E}">
        <p14:creationId xmlns:p14="http://schemas.microsoft.com/office/powerpoint/2010/main" val="49477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ix columns">
  <p:cSld name="Six columns">
    <p:bg>
      <p:bgPr>
        <a:solidFill>
          <a:schemeClr val="dk1"/>
        </a:solidFill>
        <a:effectLst/>
      </p:bgPr>
    </p:bg>
    <p:spTree>
      <p:nvGrpSpPr>
        <p:cNvPr id="1" name="Shape 102"/>
        <p:cNvGrpSpPr/>
        <p:nvPr/>
      </p:nvGrpSpPr>
      <p:grpSpPr>
        <a:xfrm>
          <a:off x="0" y="0"/>
          <a:ext cx="0" cy="0"/>
          <a:chOff x="0" y="0"/>
          <a:chExt cx="0" cy="0"/>
        </a:xfrm>
      </p:grpSpPr>
      <p:sp>
        <p:nvSpPr>
          <p:cNvPr id="103" name="Google Shape;103;p21"/>
          <p:cNvSpPr txBox="1">
            <a:spLocks noGrp="1"/>
          </p:cNvSpPr>
          <p:nvPr>
            <p:ph type="title"/>
          </p:nvPr>
        </p:nvSpPr>
        <p:spPr>
          <a:xfrm>
            <a:off x="712575" y="536925"/>
            <a:ext cx="7719000" cy="5649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5"/>
              </a:buClr>
              <a:buSzPts val="3000"/>
              <a:buNone/>
              <a:defRPr>
                <a:solidFill>
                  <a:schemeClr val="accent5"/>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4" name="Google Shape;104;p21"/>
          <p:cNvSpPr txBox="1">
            <a:spLocks noGrp="1"/>
          </p:cNvSpPr>
          <p:nvPr>
            <p:ph type="subTitle" idx="1"/>
          </p:nvPr>
        </p:nvSpPr>
        <p:spPr>
          <a:xfrm>
            <a:off x="981025" y="2272800"/>
            <a:ext cx="1841400" cy="564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05" name="Google Shape;105;p21"/>
          <p:cNvSpPr txBox="1">
            <a:spLocks noGrp="1"/>
          </p:cNvSpPr>
          <p:nvPr>
            <p:ph type="subTitle" idx="2"/>
          </p:nvPr>
        </p:nvSpPr>
        <p:spPr>
          <a:xfrm>
            <a:off x="981025" y="1944925"/>
            <a:ext cx="1841400" cy="3153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1800" b="1">
                <a:solidFill>
                  <a:schemeClr val="accent5"/>
                </a:solidFill>
              </a:defRPr>
            </a:lvl1pPr>
            <a:lvl2pPr lvl="1" algn="ctr" rtl="0">
              <a:spcBef>
                <a:spcPts val="0"/>
              </a:spcBef>
              <a:spcAft>
                <a:spcPts val="0"/>
              </a:spcAft>
              <a:buNone/>
              <a:defRPr sz="1800" b="1">
                <a:solidFill>
                  <a:schemeClr val="accent5"/>
                </a:solidFill>
              </a:defRPr>
            </a:lvl2pPr>
            <a:lvl3pPr lvl="2" algn="ctr" rtl="0">
              <a:spcBef>
                <a:spcPts val="0"/>
              </a:spcBef>
              <a:spcAft>
                <a:spcPts val="0"/>
              </a:spcAft>
              <a:buNone/>
              <a:defRPr sz="1800" b="1">
                <a:solidFill>
                  <a:schemeClr val="accent5"/>
                </a:solidFill>
              </a:defRPr>
            </a:lvl3pPr>
            <a:lvl4pPr lvl="3" algn="ctr" rtl="0">
              <a:spcBef>
                <a:spcPts val="0"/>
              </a:spcBef>
              <a:spcAft>
                <a:spcPts val="0"/>
              </a:spcAft>
              <a:buNone/>
              <a:defRPr sz="1800" b="1">
                <a:solidFill>
                  <a:schemeClr val="accent5"/>
                </a:solidFill>
              </a:defRPr>
            </a:lvl4pPr>
            <a:lvl5pPr lvl="4" algn="ctr" rtl="0">
              <a:spcBef>
                <a:spcPts val="0"/>
              </a:spcBef>
              <a:spcAft>
                <a:spcPts val="0"/>
              </a:spcAft>
              <a:buNone/>
              <a:defRPr sz="1800" b="1">
                <a:solidFill>
                  <a:schemeClr val="accent5"/>
                </a:solidFill>
              </a:defRPr>
            </a:lvl5pPr>
            <a:lvl6pPr lvl="5" algn="ctr" rtl="0">
              <a:spcBef>
                <a:spcPts val="0"/>
              </a:spcBef>
              <a:spcAft>
                <a:spcPts val="0"/>
              </a:spcAft>
              <a:buNone/>
              <a:defRPr sz="1800" b="1">
                <a:solidFill>
                  <a:schemeClr val="accent5"/>
                </a:solidFill>
              </a:defRPr>
            </a:lvl6pPr>
            <a:lvl7pPr lvl="6" algn="ctr" rtl="0">
              <a:spcBef>
                <a:spcPts val="0"/>
              </a:spcBef>
              <a:spcAft>
                <a:spcPts val="0"/>
              </a:spcAft>
              <a:buNone/>
              <a:defRPr sz="1800" b="1">
                <a:solidFill>
                  <a:schemeClr val="accent5"/>
                </a:solidFill>
              </a:defRPr>
            </a:lvl7pPr>
            <a:lvl8pPr lvl="7" algn="ctr" rtl="0">
              <a:spcBef>
                <a:spcPts val="0"/>
              </a:spcBef>
              <a:spcAft>
                <a:spcPts val="0"/>
              </a:spcAft>
              <a:buNone/>
              <a:defRPr sz="1800" b="1">
                <a:solidFill>
                  <a:schemeClr val="accent5"/>
                </a:solidFill>
              </a:defRPr>
            </a:lvl8pPr>
            <a:lvl9pPr lvl="8" algn="ctr" rtl="0">
              <a:spcBef>
                <a:spcPts val="0"/>
              </a:spcBef>
              <a:spcAft>
                <a:spcPts val="0"/>
              </a:spcAft>
              <a:buNone/>
              <a:defRPr sz="1800" b="1">
                <a:solidFill>
                  <a:schemeClr val="accent5"/>
                </a:solidFill>
              </a:defRPr>
            </a:lvl9pPr>
          </a:lstStyle>
          <a:p>
            <a:endParaRPr/>
          </a:p>
        </p:txBody>
      </p:sp>
      <p:sp>
        <p:nvSpPr>
          <p:cNvPr id="106" name="Google Shape;106;p21"/>
          <p:cNvSpPr txBox="1">
            <a:spLocks noGrp="1"/>
          </p:cNvSpPr>
          <p:nvPr>
            <p:ph type="subTitle" idx="3"/>
          </p:nvPr>
        </p:nvSpPr>
        <p:spPr>
          <a:xfrm>
            <a:off x="981025" y="4022099"/>
            <a:ext cx="1841400" cy="564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07" name="Google Shape;107;p21"/>
          <p:cNvSpPr txBox="1">
            <a:spLocks noGrp="1"/>
          </p:cNvSpPr>
          <p:nvPr>
            <p:ph type="subTitle" idx="4"/>
          </p:nvPr>
        </p:nvSpPr>
        <p:spPr>
          <a:xfrm>
            <a:off x="981025" y="3694211"/>
            <a:ext cx="1841400" cy="3153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1800" b="1">
                <a:solidFill>
                  <a:schemeClr val="accent5"/>
                </a:solidFill>
              </a:defRPr>
            </a:lvl1pPr>
            <a:lvl2pPr lvl="1" algn="ctr" rtl="0">
              <a:spcBef>
                <a:spcPts val="0"/>
              </a:spcBef>
              <a:spcAft>
                <a:spcPts val="0"/>
              </a:spcAft>
              <a:buNone/>
              <a:defRPr sz="1800" b="1">
                <a:solidFill>
                  <a:schemeClr val="accent5"/>
                </a:solidFill>
              </a:defRPr>
            </a:lvl2pPr>
            <a:lvl3pPr lvl="2" algn="ctr" rtl="0">
              <a:spcBef>
                <a:spcPts val="0"/>
              </a:spcBef>
              <a:spcAft>
                <a:spcPts val="0"/>
              </a:spcAft>
              <a:buNone/>
              <a:defRPr sz="1800" b="1">
                <a:solidFill>
                  <a:schemeClr val="accent5"/>
                </a:solidFill>
              </a:defRPr>
            </a:lvl3pPr>
            <a:lvl4pPr lvl="3" algn="ctr" rtl="0">
              <a:spcBef>
                <a:spcPts val="0"/>
              </a:spcBef>
              <a:spcAft>
                <a:spcPts val="0"/>
              </a:spcAft>
              <a:buNone/>
              <a:defRPr sz="1800" b="1">
                <a:solidFill>
                  <a:schemeClr val="accent5"/>
                </a:solidFill>
              </a:defRPr>
            </a:lvl4pPr>
            <a:lvl5pPr lvl="4" algn="ctr" rtl="0">
              <a:spcBef>
                <a:spcPts val="0"/>
              </a:spcBef>
              <a:spcAft>
                <a:spcPts val="0"/>
              </a:spcAft>
              <a:buNone/>
              <a:defRPr sz="1800" b="1">
                <a:solidFill>
                  <a:schemeClr val="accent5"/>
                </a:solidFill>
              </a:defRPr>
            </a:lvl5pPr>
            <a:lvl6pPr lvl="5" algn="ctr" rtl="0">
              <a:spcBef>
                <a:spcPts val="0"/>
              </a:spcBef>
              <a:spcAft>
                <a:spcPts val="0"/>
              </a:spcAft>
              <a:buNone/>
              <a:defRPr sz="1800" b="1">
                <a:solidFill>
                  <a:schemeClr val="accent5"/>
                </a:solidFill>
              </a:defRPr>
            </a:lvl6pPr>
            <a:lvl7pPr lvl="6" algn="ctr" rtl="0">
              <a:spcBef>
                <a:spcPts val="0"/>
              </a:spcBef>
              <a:spcAft>
                <a:spcPts val="0"/>
              </a:spcAft>
              <a:buNone/>
              <a:defRPr sz="1800" b="1">
                <a:solidFill>
                  <a:schemeClr val="accent5"/>
                </a:solidFill>
              </a:defRPr>
            </a:lvl7pPr>
            <a:lvl8pPr lvl="7" algn="ctr" rtl="0">
              <a:spcBef>
                <a:spcPts val="0"/>
              </a:spcBef>
              <a:spcAft>
                <a:spcPts val="0"/>
              </a:spcAft>
              <a:buNone/>
              <a:defRPr sz="1800" b="1">
                <a:solidFill>
                  <a:schemeClr val="accent5"/>
                </a:solidFill>
              </a:defRPr>
            </a:lvl8pPr>
            <a:lvl9pPr lvl="8" algn="ctr" rtl="0">
              <a:spcBef>
                <a:spcPts val="0"/>
              </a:spcBef>
              <a:spcAft>
                <a:spcPts val="0"/>
              </a:spcAft>
              <a:buNone/>
              <a:defRPr sz="1800" b="1">
                <a:solidFill>
                  <a:schemeClr val="accent5"/>
                </a:solidFill>
              </a:defRPr>
            </a:lvl9pPr>
          </a:lstStyle>
          <a:p>
            <a:endParaRPr/>
          </a:p>
        </p:txBody>
      </p:sp>
      <p:sp>
        <p:nvSpPr>
          <p:cNvPr id="108" name="Google Shape;108;p21"/>
          <p:cNvSpPr txBox="1">
            <a:spLocks noGrp="1"/>
          </p:cNvSpPr>
          <p:nvPr>
            <p:ph type="subTitle" idx="5"/>
          </p:nvPr>
        </p:nvSpPr>
        <p:spPr>
          <a:xfrm>
            <a:off x="3651375" y="2272800"/>
            <a:ext cx="1841400" cy="564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09" name="Google Shape;109;p21"/>
          <p:cNvSpPr txBox="1">
            <a:spLocks noGrp="1"/>
          </p:cNvSpPr>
          <p:nvPr>
            <p:ph type="subTitle" idx="6"/>
          </p:nvPr>
        </p:nvSpPr>
        <p:spPr>
          <a:xfrm>
            <a:off x="3651375" y="1944925"/>
            <a:ext cx="1841400" cy="3153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1800" b="1">
                <a:solidFill>
                  <a:schemeClr val="accent5"/>
                </a:solidFill>
              </a:defRPr>
            </a:lvl1pPr>
            <a:lvl2pPr lvl="1" algn="ctr" rtl="0">
              <a:spcBef>
                <a:spcPts val="0"/>
              </a:spcBef>
              <a:spcAft>
                <a:spcPts val="0"/>
              </a:spcAft>
              <a:buNone/>
              <a:defRPr sz="1800" b="1">
                <a:solidFill>
                  <a:schemeClr val="accent5"/>
                </a:solidFill>
              </a:defRPr>
            </a:lvl2pPr>
            <a:lvl3pPr lvl="2" algn="ctr" rtl="0">
              <a:spcBef>
                <a:spcPts val="0"/>
              </a:spcBef>
              <a:spcAft>
                <a:spcPts val="0"/>
              </a:spcAft>
              <a:buNone/>
              <a:defRPr sz="1800" b="1">
                <a:solidFill>
                  <a:schemeClr val="accent5"/>
                </a:solidFill>
              </a:defRPr>
            </a:lvl3pPr>
            <a:lvl4pPr lvl="3" algn="ctr" rtl="0">
              <a:spcBef>
                <a:spcPts val="0"/>
              </a:spcBef>
              <a:spcAft>
                <a:spcPts val="0"/>
              </a:spcAft>
              <a:buNone/>
              <a:defRPr sz="1800" b="1">
                <a:solidFill>
                  <a:schemeClr val="accent5"/>
                </a:solidFill>
              </a:defRPr>
            </a:lvl4pPr>
            <a:lvl5pPr lvl="4" algn="ctr" rtl="0">
              <a:spcBef>
                <a:spcPts val="0"/>
              </a:spcBef>
              <a:spcAft>
                <a:spcPts val="0"/>
              </a:spcAft>
              <a:buNone/>
              <a:defRPr sz="1800" b="1">
                <a:solidFill>
                  <a:schemeClr val="accent5"/>
                </a:solidFill>
              </a:defRPr>
            </a:lvl5pPr>
            <a:lvl6pPr lvl="5" algn="ctr" rtl="0">
              <a:spcBef>
                <a:spcPts val="0"/>
              </a:spcBef>
              <a:spcAft>
                <a:spcPts val="0"/>
              </a:spcAft>
              <a:buNone/>
              <a:defRPr sz="1800" b="1">
                <a:solidFill>
                  <a:schemeClr val="accent5"/>
                </a:solidFill>
              </a:defRPr>
            </a:lvl6pPr>
            <a:lvl7pPr lvl="6" algn="ctr" rtl="0">
              <a:spcBef>
                <a:spcPts val="0"/>
              </a:spcBef>
              <a:spcAft>
                <a:spcPts val="0"/>
              </a:spcAft>
              <a:buNone/>
              <a:defRPr sz="1800" b="1">
                <a:solidFill>
                  <a:schemeClr val="accent5"/>
                </a:solidFill>
              </a:defRPr>
            </a:lvl7pPr>
            <a:lvl8pPr lvl="7" algn="ctr" rtl="0">
              <a:spcBef>
                <a:spcPts val="0"/>
              </a:spcBef>
              <a:spcAft>
                <a:spcPts val="0"/>
              </a:spcAft>
              <a:buNone/>
              <a:defRPr sz="1800" b="1">
                <a:solidFill>
                  <a:schemeClr val="accent5"/>
                </a:solidFill>
              </a:defRPr>
            </a:lvl8pPr>
            <a:lvl9pPr lvl="8" algn="ctr" rtl="0">
              <a:spcBef>
                <a:spcPts val="0"/>
              </a:spcBef>
              <a:spcAft>
                <a:spcPts val="0"/>
              </a:spcAft>
              <a:buNone/>
              <a:defRPr sz="1800" b="1">
                <a:solidFill>
                  <a:schemeClr val="accent5"/>
                </a:solidFill>
              </a:defRPr>
            </a:lvl9pPr>
          </a:lstStyle>
          <a:p>
            <a:endParaRPr/>
          </a:p>
        </p:txBody>
      </p:sp>
      <p:sp>
        <p:nvSpPr>
          <p:cNvPr id="110" name="Google Shape;110;p21"/>
          <p:cNvSpPr txBox="1">
            <a:spLocks noGrp="1"/>
          </p:cNvSpPr>
          <p:nvPr>
            <p:ph type="subTitle" idx="7"/>
          </p:nvPr>
        </p:nvSpPr>
        <p:spPr>
          <a:xfrm>
            <a:off x="3651375" y="4022099"/>
            <a:ext cx="1841400" cy="564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11" name="Google Shape;111;p21"/>
          <p:cNvSpPr txBox="1">
            <a:spLocks noGrp="1"/>
          </p:cNvSpPr>
          <p:nvPr>
            <p:ph type="subTitle" idx="8"/>
          </p:nvPr>
        </p:nvSpPr>
        <p:spPr>
          <a:xfrm>
            <a:off x="3651375" y="3694211"/>
            <a:ext cx="1841400" cy="3153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1800" b="1">
                <a:solidFill>
                  <a:schemeClr val="accent5"/>
                </a:solidFill>
              </a:defRPr>
            </a:lvl1pPr>
            <a:lvl2pPr lvl="1" algn="ctr" rtl="0">
              <a:spcBef>
                <a:spcPts val="0"/>
              </a:spcBef>
              <a:spcAft>
                <a:spcPts val="0"/>
              </a:spcAft>
              <a:buNone/>
              <a:defRPr sz="1800" b="1">
                <a:solidFill>
                  <a:schemeClr val="accent5"/>
                </a:solidFill>
              </a:defRPr>
            </a:lvl2pPr>
            <a:lvl3pPr lvl="2" algn="ctr" rtl="0">
              <a:spcBef>
                <a:spcPts val="0"/>
              </a:spcBef>
              <a:spcAft>
                <a:spcPts val="0"/>
              </a:spcAft>
              <a:buNone/>
              <a:defRPr sz="1800" b="1">
                <a:solidFill>
                  <a:schemeClr val="accent5"/>
                </a:solidFill>
              </a:defRPr>
            </a:lvl3pPr>
            <a:lvl4pPr lvl="3" algn="ctr" rtl="0">
              <a:spcBef>
                <a:spcPts val="0"/>
              </a:spcBef>
              <a:spcAft>
                <a:spcPts val="0"/>
              </a:spcAft>
              <a:buNone/>
              <a:defRPr sz="1800" b="1">
                <a:solidFill>
                  <a:schemeClr val="accent5"/>
                </a:solidFill>
              </a:defRPr>
            </a:lvl4pPr>
            <a:lvl5pPr lvl="4" algn="ctr" rtl="0">
              <a:spcBef>
                <a:spcPts val="0"/>
              </a:spcBef>
              <a:spcAft>
                <a:spcPts val="0"/>
              </a:spcAft>
              <a:buNone/>
              <a:defRPr sz="1800" b="1">
                <a:solidFill>
                  <a:schemeClr val="accent5"/>
                </a:solidFill>
              </a:defRPr>
            </a:lvl5pPr>
            <a:lvl6pPr lvl="5" algn="ctr" rtl="0">
              <a:spcBef>
                <a:spcPts val="0"/>
              </a:spcBef>
              <a:spcAft>
                <a:spcPts val="0"/>
              </a:spcAft>
              <a:buNone/>
              <a:defRPr sz="1800" b="1">
                <a:solidFill>
                  <a:schemeClr val="accent5"/>
                </a:solidFill>
              </a:defRPr>
            </a:lvl6pPr>
            <a:lvl7pPr lvl="6" algn="ctr" rtl="0">
              <a:spcBef>
                <a:spcPts val="0"/>
              </a:spcBef>
              <a:spcAft>
                <a:spcPts val="0"/>
              </a:spcAft>
              <a:buNone/>
              <a:defRPr sz="1800" b="1">
                <a:solidFill>
                  <a:schemeClr val="accent5"/>
                </a:solidFill>
              </a:defRPr>
            </a:lvl7pPr>
            <a:lvl8pPr lvl="7" algn="ctr" rtl="0">
              <a:spcBef>
                <a:spcPts val="0"/>
              </a:spcBef>
              <a:spcAft>
                <a:spcPts val="0"/>
              </a:spcAft>
              <a:buNone/>
              <a:defRPr sz="1800" b="1">
                <a:solidFill>
                  <a:schemeClr val="accent5"/>
                </a:solidFill>
              </a:defRPr>
            </a:lvl8pPr>
            <a:lvl9pPr lvl="8" algn="ctr" rtl="0">
              <a:spcBef>
                <a:spcPts val="0"/>
              </a:spcBef>
              <a:spcAft>
                <a:spcPts val="0"/>
              </a:spcAft>
              <a:buNone/>
              <a:defRPr sz="1800" b="1">
                <a:solidFill>
                  <a:schemeClr val="accent5"/>
                </a:solidFill>
              </a:defRPr>
            </a:lvl9pPr>
          </a:lstStyle>
          <a:p>
            <a:endParaRPr/>
          </a:p>
        </p:txBody>
      </p:sp>
      <p:sp>
        <p:nvSpPr>
          <p:cNvPr id="112" name="Google Shape;112;p21"/>
          <p:cNvSpPr txBox="1">
            <a:spLocks noGrp="1"/>
          </p:cNvSpPr>
          <p:nvPr>
            <p:ph type="subTitle" idx="9"/>
          </p:nvPr>
        </p:nvSpPr>
        <p:spPr>
          <a:xfrm>
            <a:off x="6321725" y="2272800"/>
            <a:ext cx="1841400" cy="564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13" name="Google Shape;113;p21"/>
          <p:cNvSpPr txBox="1">
            <a:spLocks noGrp="1"/>
          </p:cNvSpPr>
          <p:nvPr>
            <p:ph type="subTitle" idx="13"/>
          </p:nvPr>
        </p:nvSpPr>
        <p:spPr>
          <a:xfrm>
            <a:off x="6321725" y="1944925"/>
            <a:ext cx="1841400" cy="3153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1800" b="1">
                <a:solidFill>
                  <a:schemeClr val="accent5"/>
                </a:solidFill>
              </a:defRPr>
            </a:lvl1pPr>
            <a:lvl2pPr lvl="1" algn="ctr" rtl="0">
              <a:spcBef>
                <a:spcPts val="0"/>
              </a:spcBef>
              <a:spcAft>
                <a:spcPts val="0"/>
              </a:spcAft>
              <a:buNone/>
              <a:defRPr sz="1800" b="1">
                <a:solidFill>
                  <a:schemeClr val="accent5"/>
                </a:solidFill>
              </a:defRPr>
            </a:lvl2pPr>
            <a:lvl3pPr lvl="2" algn="ctr" rtl="0">
              <a:spcBef>
                <a:spcPts val="0"/>
              </a:spcBef>
              <a:spcAft>
                <a:spcPts val="0"/>
              </a:spcAft>
              <a:buNone/>
              <a:defRPr sz="1800" b="1">
                <a:solidFill>
                  <a:schemeClr val="accent5"/>
                </a:solidFill>
              </a:defRPr>
            </a:lvl3pPr>
            <a:lvl4pPr lvl="3" algn="ctr" rtl="0">
              <a:spcBef>
                <a:spcPts val="0"/>
              </a:spcBef>
              <a:spcAft>
                <a:spcPts val="0"/>
              </a:spcAft>
              <a:buNone/>
              <a:defRPr sz="1800" b="1">
                <a:solidFill>
                  <a:schemeClr val="accent5"/>
                </a:solidFill>
              </a:defRPr>
            </a:lvl4pPr>
            <a:lvl5pPr lvl="4" algn="ctr" rtl="0">
              <a:spcBef>
                <a:spcPts val="0"/>
              </a:spcBef>
              <a:spcAft>
                <a:spcPts val="0"/>
              </a:spcAft>
              <a:buNone/>
              <a:defRPr sz="1800" b="1">
                <a:solidFill>
                  <a:schemeClr val="accent5"/>
                </a:solidFill>
              </a:defRPr>
            </a:lvl5pPr>
            <a:lvl6pPr lvl="5" algn="ctr" rtl="0">
              <a:spcBef>
                <a:spcPts val="0"/>
              </a:spcBef>
              <a:spcAft>
                <a:spcPts val="0"/>
              </a:spcAft>
              <a:buNone/>
              <a:defRPr sz="1800" b="1">
                <a:solidFill>
                  <a:schemeClr val="accent5"/>
                </a:solidFill>
              </a:defRPr>
            </a:lvl6pPr>
            <a:lvl7pPr lvl="6" algn="ctr" rtl="0">
              <a:spcBef>
                <a:spcPts val="0"/>
              </a:spcBef>
              <a:spcAft>
                <a:spcPts val="0"/>
              </a:spcAft>
              <a:buNone/>
              <a:defRPr sz="1800" b="1">
                <a:solidFill>
                  <a:schemeClr val="accent5"/>
                </a:solidFill>
              </a:defRPr>
            </a:lvl7pPr>
            <a:lvl8pPr lvl="7" algn="ctr" rtl="0">
              <a:spcBef>
                <a:spcPts val="0"/>
              </a:spcBef>
              <a:spcAft>
                <a:spcPts val="0"/>
              </a:spcAft>
              <a:buNone/>
              <a:defRPr sz="1800" b="1">
                <a:solidFill>
                  <a:schemeClr val="accent5"/>
                </a:solidFill>
              </a:defRPr>
            </a:lvl8pPr>
            <a:lvl9pPr lvl="8" algn="ctr" rtl="0">
              <a:spcBef>
                <a:spcPts val="0"/>
              </a:spcBef>
              <a:spcAft>
                <a:spcPts val="0"/>
              </a:spcAft>
              <a:buNone/>
              <a:defRPr sz="1800" b="1">
                <a:solidFill>
                  <a:schemeClr val="accent5"/>
                </a:solidFill>
              </a:defRPr>
            </a:lvl9pPr>
          </a:lstStyle>
          <a:p>
            <a:endParaRPr/>
          </a:p>
        </p:txBody>
      </p:sp>
      <p:sp>
        <p:nvSpPr>
          <p:cNvPr id="114" name="Google Shape;114;p21"/>
          <p:cNvSpPr txBox="1">
            <a:spLocks noGrp="1"/>
          </p:cNvSpPr>
          <p:nvPr>
            <p:ph type="subTitle" idx="14"/>
          </p:nvPr>
        </p:nvSpPr>
        <p:spPr>
          <a:xfrm>
            <a:off x="6321725" y="4022099"/>
            <a:ext cx="1841400" cy="564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15" name="Google Shape;115;p21"/>
          <p:cNvSpPr txBox="1">
            <a:spLocks noGrp="1"/>
          </p:cNvSpPr>
          <p:nvPr>
            <p:ph type="subTitle" idx="15"/>
          </p:nvPr>
        </p:nvSpPr>
        <p:spPr>
          <a:xfrm>
            <a:off x="6321725" y="3694211"/>
            <a:ext cx="1841400" cy="3153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sz="1800" b="1">
                <a:solidFill>
                  <a:schemeClr val="accent5"/>
                </a:solidFill>
              </a:defRPr>
            </a:lvl1pPr>
            <a:lvl2pPr lvl="1" algn="ctr" rtl="0">
              <a:spcBef>
                <a:spcPts val="0"/>
              </a:spcBef>
              <a:spcAft>
                <a:spcPts val="0"/>
              </a:spcAft>
              <a:buNone/>
              <a:defRPr sz="1800" b="1">
                <a:solidFill>
                  <a:schemeClr val="accent5"/>
                </a:solidFill>
              </a:defRPr>
            </a:lvl2pPr>
            <a:lvl3pPr lvl="2" algn="ctr" rtl="0">
              <a:spcBef>
                <a:spcPts val="0"/>
              </a:spcBef>
              <a:spcAft>
                <a:spcPts val="0"/>
              </a:spcAft>
              <a:buNone/>
              <a:defRPr sz="1800" b="1">
                <a:solidFill>
                  <a:schemeClr val="accent5"/>
                </a:solidFill>
              </a:defRPr>
            </a:lvl3pPr>
            <a:lvl4pPr lvl="3" algn="ctr" rtl="0">
              <a:spcBef>
                <a:spcPts val="0"/>
              </a:spcBef>
              <a:spcAft>
                <a:spcPts val="0"/>
              </a:spcAft>
              <a:buNone/>
              <a:defRPr sz="1800" b="1">
                <a:solidFill>
                  <a:schemeClr val="accent5"/>
                </a:solidFill>
              </a:defRPr>
            </a:lvl4pPr>
            <a:lvl5pPr lvl="4" algn="ctr" rtl="0">
              <a:spcBef>
                <a:spcPts val="0"/>
              </a:spcBef>
              <a:spcAft>
                <a:spcPts val="0"/>
              </a:spcAft>
              <a:buNone/>
              <a:defRPr sz="1800" b="1">
                <a:solidFill>
                  <a:schemeClr val="accent5"/>
                </a:solidFill>
              </a:defRPr>
            </a:lvl5pPr>
            <a:lvl6pPr lvl="5" algn="ctr" rtl="0">
              <a:spcBef>
                <a:spcPts val="0"/>
              </a:spcBef>
              <a:spcAft>
                <a:spcPts val="0"/>
              </a:spcAft>
              <a:buNone/>
              <a:defRPr sz="1800" b="1">
                <a:solidFill>
                  <a:schemeClr val="accent5"/>
                </a:solidFill>
              </a:defRPr>
            </a:lvl6pPr>
            <a:lvl7pPr lvl="6" algn="ctr" rtl="0">
              <a:spcBef>
                <a:spcPts val="0"/>
              </a:spcBef>
              <a:spcAft>
                <a:spcPts val="0"/>
              </a:spcAft>
              <a:buNone/>
              <a:defRPr sz="1800" b="1">
                <a:solidFill>
                  <a:schemeClr val="accent5"/>
                </a:solidFill>
              </a:defRPr>
            </a:lvl7pPr>
            <a:lvl8pPr lvl="7" algn="ctr" rtl="0">
              <a:spcBef>
                <a:spcPts val="0"/>
              </a:spcBef>
              <a:spcAft>
                <a:spcPts val="0"/>
              </a:spcAft>
              <a:buNone/>
              <a:defRPr sz="1800" b="1">
                <a:solidFill>
                  <a:schemeClr val="accent5"/>
                </a:solidFill>
              </a:defRPr>
            </a:lvl8pPr>
            <a:lvl9pPr lvl="8" algn="ctr" rtl="0">
              <a:spcBef>
                <a:spcPts val="0"/>
              </a:spcBef>
              <a:spcAft>
                <a:spcPts val="0"/>
              </a:spcAft>
              <a:buNone/>
              <a:defRPr sz="1800" b="1">
                <a:solidFill>
                  <a:schemeClr val="accent5"/>
                </a:solidFill>
              </a:defRPr>
            </a:lvl9pPr>
          </a:lstStyle>
          <a:p>
            <a:endParaRPr/>
          </a:p>
        </p:txBody>
      </p:sp>
    </p:spTree>
    <p:extLst>
      <p:ext uri="{BB962C8B-B14F-4D97-AF65-F5344CB8AC3E}">
        <p14:creationId xmlns:p14="http://schemas.microsoft.com/office/powerpoint/2010/main" val="2002164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body" idx="1"/>
          </p:nvPr>
        </p:nvSpPr>
        <p:spPr>
          <a:xfrm>
            <a:off x="991800" y="1426225"/>
            <a:ext cx="35802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 name="Google Shape;28;p7"/>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lumns 2">
  <p:cSld name="1_Two columns 2">
    <p:spTree>
      <p:nvGrpSpPr>
        <p:cNvPr id="1" name="Shape 116"/>
        <p:cNvGrpSpPr/>
        <p:nvPr/>
      </p:nvGrpSpPr>
      <p:grpSpPr>
        <a:xfrm>
          <a:off x="0" y="0"/>
          <a:ext cx="0" cy="0"/>
          <a:chOff x="0" y="0"/>
          <a:chExt cx="0" cy="0"/>
        </a:xfrm>
      </p:grpSpPr>
      <p:sp>
        <p:nvSpPr>
          <p:cNvPr id="117" name="Google Shape;117;p22"/>
          <p:cNvSpPr/>
          <p:nvPr/>
        </p:nvSpPr>
        <p:spPr>
          <a:xfrm>
            <a:off x="4572000" y="536925"/>
            <a:ext cx="4572000" cy="4069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2"/>
          <p:cNvSpPr txBox="1">
            <a:spLocks noGrp="1"/>
          </p:cNvSpPr>
          <p:nvPr>
            <p:ph type="title"/>
          </p:nvPr>
        </p:nvSpPr>
        <p:spPr>
          <a:xfrm>
            <a:off x="1134675" y="1199100"/>
            <a:ext cx="3015300" cy="609000"/>
          </a:xfrm>
          <a:prstGeom prst="rect">
            <a:avLst/>
          </a:prstGeom>
        </p:spPr>
        <p:txBody>
          <a:bodyPr spcFirstLastPara="1" wrap="square" lIns="91425" tIns="91425" rIns="91425" bIns="91425" anchor="ctr" anchorCtr="0">
            <a:noAutofit/>
          </a:bodyPr>
          <a:lstStyle>
            <a:lvl1pPr lvl="0" algn="r">
              <a:spcBef>
                <a:spcPts val="0"/>
              </a:spcBef>
              <a:spcAft>
                <a:spcPts val="0"/>
              </a:spcAft>
              <a:buNone/>
              <a:defRPr/>
            </a:lvl1pPr>
            <a:lvl2pPr lvl="1" algn="r">
              <a:spcBef>
                <a:spcPts val="0"/>
              </a:spcBef>
              <a:spcAft>
                <a:spcPts val="0"/>
              </a:spcAft>
              <a:buNone/>
              <a:defRPr/>
            </a:lvl2pPr>
            <a:lvl3pPr lvl="2" algn="r">
              <a:spcBef>
                <a:spcPts val="0"/>
              </a:spcBef>
              <a:spcAft>
                <a:spcPts val="0"/>
              </a:spcAft>
              <a:buNone/>
              <a:defRPr/>
            </a:lvl3pPr>
            <a:lvl4pPr lvl="3" algn="r">
              <a:spcBef>
                <a:spcPts val="0"/>
              </a:spcBef>
              <a:spcAft>
                <a:spcPts val="0"/>
              </a:spcAft>
              <a:buNone/>
              <a:defRPr/>
            </a:lvl4pPr>
            <a:lvl5pPr lvl="4" algn="r">
              <a:spcBef>
                <a:spcPts val="0"/>
              </a:spcBef>
              <a:spcAft>
                <a:spcPts val="0"/>
              </a:spcAft>
              <a:buNone/>
              <a:defRPr/>
            </a:lvl5pPr>
            <a:lvl6pPr lvl="5" algn="r">
              <a:spcBef>
                <a:spcPts val="0"/>
              </a:spcBef>
              <a:spcAft>
                <a:spcPts val="0"/>
              </a:spcAft>
              <a:buNone/>
              <a:defRPr/>
            </a:lvl6pPr>
            <a:lvl7pPr lvl="6" algn="r">
              <a:spcBef>
                <a:spcPts val="0"/>
              </a:spcBef>
              <a:spcAft>
                <a:spcPts val="0"/>
              </a:spcAft>
              <a:buNone/>
              <a:defRPr/>
            </a:lvl7pPr>
            <a:lvl8pPr lvl="7" algn="r">
              <a:spcBef>
                <a:spcPts val="0"/>
              </a:spcBef>
              <a:spcAft>
                <a:spcPts val="0"/>
              </a:spcAft>
              <a:buNone/>
              <a:defRPr/>
            </a:lvl8pPr>
            <a:lvl9pPr lvl="8" algn="r">
              <a:spcBef>
                <a:spcPts val="0"/>
              </a:spcBef>
              <a:spcAft>
                <a:spcPts val="0"/>
              </a:spcAft>
              <a:buNone/>
              <a:defRPr/>
            </a:lvl9pPr>
          </a:lstStyle>
          <a:p>
            <a:endParaRPr/>
          </a:p>
        </p:txBody>
      </p:sp>
      <p:sp>
        <p:nvSpPr>
          <p:cNvPr id="119" name="Google Shape;119;p22"/>
          <p:cNvSpPr txBox="1">
            <a:spLocks noGrp="1"/>
          </p:cNvSpPr>
          <p:nvPr>
            <p:ph type="title" idx="2"/>
          </p:nvPr>
        </p:nvSpPr>
        <p:spPr>
          <a:xfrm>
            <a:off x="4994100" y="1199100"/>
            <a:ext cx="3015300" cy="609000"/>
          </a:xfrm>
          <a:prstGeom prst="rect">
            <a:avLst/>
          </a:prstGeom>
        </p:spPr>
        <p:txBody>
          <a:bodyPr spcFirstLastPara="1" wrap="square" lIns="91425" tIns="91425" rIns="91425" bIns="91425" anchor="ctr" anchorCtr="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a:endParaRPr/>
          </a:p>
        </p:txBody>
      </p:sp>
      <p:sp>
        <p:nvSpPr>
          <p:cNvPr id="120" name="Google Shape;120;p22"/>
          <p:cNvSpPr txBox="1">
            <a:spLocks noGrp="1"/>
          </p:cNvSpPr>
          <p:nvPr>
            <p:ph type="subTitle" idx="1"/>
          </p:nvPr>
        </p:nvSpPr>
        <p:spPr>
          <a:xfrm>
            <a:off x="1134675" y="2582700"/>
            <a:ext cx="3015300" cy="13617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1800"/>
            </a:lvl1pPr>
            <a:lvl2pPr lvl="1" algn="r" rtl="0">
              <a:spcBef>
                <a:spcPts val="0"/>
              </a:spcBef>
              <a:spcAft>
                <a:spcPts val="0"/>
              </a:spcAft>
              <a:buNone/>
              <a:defRPr sz="1800"/>
            </a:lvl2pPr>
            <a:lvl3pPr lvl="2" algn="r" rtl="0">
              <a:spcBef>
                <a:spcPts val="0"/>
              </a:spcBef>
              <a:spcAft>
                <a:spcPts val="0"/>
              </a:spcAft>
              <a:buNone/>
              <a:defRPr sz="1800"/>
            </a:lvl3pPr>
            <a:lvl4pPr lvl="3" algn="r" rtl="0">
              <a:spcBef>
                <a:spcPts val="0"/>
              </a:spcBef>
              <a:spcAft>
                <a:spcPts val="0"/>
              </a:spcAft>
              <a:buNone/>
              <a:defRPr sz="1800"/>
            </a:lvl4pPr>
            <a:lvl5pPr lvl="4" algn="r" rtl="0">
              <a:spcBef>
                <a:spcPts val="0"/>
              </a:spcBef>
              <a:spcAft>
                <a:spcPts val="0"/>
              </a:spcAft>
              <a:buNone/>
              <a:defRPr sz="1800"/>
            </a:lvl5pPr>
            <a:lvl6pPr lvl="5" algn="r" rtl="0">
              <a:spcBef>
                <a:spcPts val="0"/>
              </a:spcBef>
              <a:spcAft>
                <a:spcPts val="0"/>
              </a:spcAft>
              <a:buNone/>
              <a:defRPr sz="1800"/>
            </a:lvl6pPr>
            <a:lvl7pPr lvl="6" algn="r" rtl="0">
              <a:spcBef>
                <a:spcPts val="0"/>
              </a:spcBef>
              <a:spcAft>
                <a:spcPts val="0"/>
              </a:spcAft>
              <a:buNone/>
              <a:defRPr sz="1800"/>
            </a:lvl7pPr>
            <a:lvl8pPr lvl="7" algn="r" rtl="0">
              <a:spcBef>
                <a:spcPts val="0"/>
              </a:spcBef>
              <a:spcAft>
                <a:spcPts val="0"/>
              </a:spcAft>
              <a:buNone/>
              <a:defRPr sz="1800"/>
            </a:lvl8pPr>
            <a:lvl9pPr lvl="8" algn="r" rtl="0">
              <a:spcBef>
                <a:spcPts val="0"/>
              </a:spcBef>
              <a:spcAft>
                <a:spcPts val="0"/>
              </a:spcAft>
              <a:buNone/>
              <a:defRPr sz="1800"/>
            </a:lvl9pPr>
          </a:lstStyle>
          <a:p>
            <a:endParaRPr/>
          </a:p>
        </p:txBody>
      </p:sp>
      <p:sp>
        <p:nvSpPr>
          <p:cNvPr id="121" name="Google Shape;121;p22"/>
          <p:cNvSpPr txBox="1">
            <a:spLocks noGrp="1"/>
          </p:cNvSpPr>
          <p:nvPr>
            <p:ph type="subTitle" idx="3"/>
          </p:nvPr>
        </p:nvSpPr>
        <p:spPr>
          <a:xfrm>
            <a:off x="4994100" y="2582700"/>
            <a:ext cx="3015300" cy="136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a:endParaRPr/>
          </a:p>
        </p:txBody>
      </p:sp>
    </p:spTree>
    <p:extLst>
      <p:ext uri="{BB962C8B-B14F-4D97-AF65-F5344CB8AC3E}">
        <p14:creationId xmlns:p14="http://schemas.microsoft.com/office/powerpoint/2010/main" val="733760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s">
  <p:cSld name="Big numbers">
    <p:bg>
      <p:bgPr>
        <a:solidFill>
          <a:schemeClr val="dk1"/>
        </a:solidFill>
        <a:effectLst/>
      </p:bgPr>
    </p:bg>
    <p:spTree>
      <p:nvGrpSpPr>
        <p:cNvPr id="1" name="Shape 122"/>
        <p:cNvGrpSpPr/>
        <p:nvPr/>
      </p:nvGrpSpPr>
      <p:grpSpPr>
        <a:xfrm>
          <a:off x="0" y="0"/>
          <a:ext cx="0" cy="0"/>
          <a:chOff x="0" y="0"/>
          <a:chExt cx="0" cy="0"/>
        </a:xfrm>
      </p:grpSpPr>
      <p:sp>
        <p:nvSpPr>
          <p:cNvPr id="123" name="Google Shape;123;p23"/>
          <p:cNvSpPr txBox="1">
            <a:spLocks noGrp="1"/>
          </p:cNvSpPr>
          <p:nvPr>
            <p:ph type="title" hasCustomPrompt="1"/>
          </p:nvPr>
        </p:nvSpPr>
        <p:spPr>
          <a:xfrm>
            <a:off x="4275225" y="734150"/>
            <a:ext cx="4156200" cy="55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5000"/>
              <a:buNone/>
              <a:defRPr sz="5000">
                <a:solidFill>
                  <a:srgbClr val="FFFFFF"/>
                </a:solidFill>
              </a:defRPr>
            </a:lvl1pPr>
            <a:lvl2pPr lvl="1" algn="ctr" rtl="0">
              <a:spcBef>
                <a:spcPts val="0"/>
              </a:spcBef>
              <a:spcAft>
                <a:spcPts val="0"/>
              </a:spcAft>
              <a:buClr>
                <a:srgbClr val="FFFFFF"/>
              </a:buClr>
              <a:buSzPts val="5000"/>
              <a:buNone/>
              <a:defRPr sz="5000">
                <a:solidFill>
                  <a:srgbClr val="FFFFFF"/>
                </a:solidFill>
              </a:defRPr>
            </a:lvl2pPr>
            <a:lvl3pPr lvl="2" algn="ctr" rtl="0">
              <a:spcBef>
                <a:spcPts val="0"/>
              </a:spcBef>
              <a:spcAft>
                <a:spcPts val="0"/>
              </a:spcAft>
              <a:buClr>
                <a:srgbClr val="FFFFFF"/>
              </a:buClr>
              <a:buSzPts val="5000"/>
              <a:buNone/>
              <a:defRPr sz="5000">
                <a:solidFill>
                  <a:srgbClr val="FFFFFF"/>
                </a:solidFill>
              </a:defRPr>
            </a:lvl3pPr>
            <a:lvl4pPr lvl="3" algn="ctr" rtl="0">
              <a:spcBef>
                <a:spcPts val="0"/>
              </a:spcBef>
              <a:spcAft>
                <a:spcPts val="0"/>
              </a:spcAft>
              <a:buClr>
                <a:srgbClr val="FFFFFF"/>
              </a:buClr>
              <a:buSzPts val="5000"/>
              <a:buNone/>
              <a:defRPr sz="5000">
                <a:solidFill>
                  <a:srgbClr val="FFFFFF"/>
                </a:solidFill>
              </a:defRPr>
            </a:lvl4pPr>
            <a:lvl5pPr lvl="4" algn="ctr" rtl="0">
              <a:spcBef>
                <a:spcPts val="0"/>
              </a:spcBef>
              <a:spcAft>
                <a:spcPts val="0"/>
              </a:spcAft>
              <a:buClr>
                <a:srgbClr val="FFFFFF"/>
              </a:buClr>
              <a:buSzPts val="5000"/>
              <a:buNone/>
              <a:defRPr sz="5000">
                <a:solidFill>
                  <a:srgbClr val="FFFFFF"/>
                </a:solidFill>
              </a:defRPr>
            </a:lvl5pPr>
            <a:lvl6pPr lvl="5" algn="ctr" rtl="0">
              <a:spcBef>
                <a:spcPts val="0"/>
              </a:spcBef>
              <a:spcAft>
                <a:spcPts val="0"/>
              </a:spcAft>
              <a:buClr>
                <a:srgbClr val="FFFFFF"/>
              </a:buClr>
              <a:buSzPts val="5000"/>
              <a:buNone/>
              <a:defRPr sz="5000">
                <a:solidFill>
                  <a:srgbClr val="FFFFFF"/>
                </a:solidFill>
              </a:defRPr>
            </a:lvl6pPr>
            <a:lvl7pPr lvl="6" algn="ctr" rtl="0">
              <a:spcBef>
                <a:spcPts val="0"/>
              </a:spcBef>
              <a:spcAft>
                <a:spcPts val="0"/>
              </a:spcAft>
              <a:buClr>
                <a:srgbClr val="FFFFFF"/>
              </a:buClr>
              <a:buSzPts val="5000"/>
              <a:buNone/>
              <a:defRPr sz="5000">
                <a:solidFill>
                  <a:srgbClr val="FFFFFF"/>
                </a:solidFill>
              </a:defRPr>
            </a:lvl7pPr>
            <a:lvl8pPr lvl="7" algn="ctr" rtl="0">
              <a:spcBef>
                <a:spcPts val="0"/>
              </a:spcBef>
              <a:spcAft>
                <a:spcPts val="0"/>
              </a:spcAft>
              <a:buClr>
                <a:srgbClr val="FFFFFF"/>
              </a:buClr>
              <a:buSzPts val="5000"/>
              <a:buNone/>
              <a:defRPr sz="5000">
                <a:solidFill>
                  <a:srgbClr val="FFFFFF"/>
                </a:solidFill>
              </a:defRPr>
            </a:lvl8pPr>
            <a:lvl9pPr lvl="8" algn="ctr" rtl="0">
              <a:spcBef>
                <a:spcPts val="0"/>
              </a:spcBef>
              <a:spcAft>
                <a:spcPts val="0"/>
              </a:spcAft>
              <a:buClr>
                <a:srgbClr val="FFFFFF"/>
              </a:buClr>
              <a:buSzPts val="5000"/>
              <a:buNone/>
              <a:defRPr sz="5000">
                <a:solidFill>
                  <a:srgbClr val="FFFFFF"/>
                </a:solidFill>
              </a:defRPr>
            </a:lvl9pPr>
          </a:lstStyle>
          <a:p>
            <a:r>
              <a:t>xx%</a:t>
            </a:r>
          </a:p>
        </p:txBody>
      </p:sp>
      <p:sp>
        <p:nvSpPr>
          <p:cNvPr id="124" name="Google Shape;124;p23"/>
          <p:cNvSpPr txBox="1">
            <a:spLocks noGrp="1"/>
          </p:cNvSpPr>
          <p:nvPr>
            <p:ph type="subTitle" idx="1"/>
          </p:nvPr>
        </p:nvSpPr>
        <p:spPr>
          <a:xfrm>
            <a:off x="4275225" y="1368300"/>
            <a:ext cx="4156200" cy="401100"/>
          </a:xfrm>
          <a:prstGeom prst="rect">
            <a:avLst/>
          </a:prstGeom>
          <a:solidFill>
            <a:schemeClr val="lt1"/>
          </a:solidFill>
        </p:spPr>
        <p:txBody>
          <a:bodyPr spcFirstLastPara="1" wrap="square" lIns="91425" tIns="91425" rIns="91425" bIns="91425" anchor="ctr" anchorCtr="0">
            <a:noAutofit/>
          </a:bodyPr>
          <a:lstStyle>
            <a:lvl1pPr lvl="0" algn="ctr">
              <a:spcBef>
                <a:spcPts val="0"/>
              </a:spcBef>
              <a:spcAft>
                <a:spcPts val="0"/>
              </a:spcAft>
              <a:buNone/>
              <a:defRPr>
                <a:solidFill>
                  <a:srgbClr val="FFFFFF"/>
                </a:solidFill>
              </a:defRPr>
            </a:lvl1pPr>
            <a:lvl2pPr lvl="1" algn="ctr">
              <a:spcBef>
                <a:spcPts val="0"/>
              </a:spcBef>
              <a:spcAft>
                <a:spcPts val="0"/>
              </a:spcAft>
              <a:buNone/>
              <a:defRPr>
                <a:solidFill>
                  <a:srgbClr val="FFFFFF"/>
                </a:solidFill>
              </a:defRPr>
            </a:lvl2pPr>
            <a:lvl3pPr lvl="2" algn="ctr">
              <a:spcBef>
                <a:spcPts val="0"/>
              </a:spcBef>
              <a:spcAft>
                <a:spcPts val="0"/>
              </a:spcAft>
              <a:buNone/>
              <a:defRPr>
                <a:solidFill>
                  <a:srgbClr val="FFFFFF"/>
                </a:solidFill>
              </a:defRPr>
            </a:lvl3pPr>
            <a:lvl4pPr lvl="3" algn="ctr">
              <a:spcBef>
                <a:spcPts val="0"/>
              </a:spcBef>
              <a:spcAft>
                <a:spcPts val="0"/>
              </a:spcAft>
              <a:buNone/>
              <a:defRPr>
                <a:solidFill>
                  <a:srgbClr val="FFFFFF"/>
                </a:solidFill>
              </a:defRPr>
            </a:lvl4pPr>
            <a:lvl5pPr lvl="4" algn="ctr">
              <a:spcBef>
                <a:spcPts val="0"/>
              </a:spcBef>
              <a:spcAft>
                <a:spcPts val="0"/>
              </a:spcAft>
              <a:buNone/>
              <a:defRPr>
                <a:solidFill>
                  <a:srgbClr val="FFFFFF"/>
                </a:solidFill>
              </a:defRPr>
            </a:lvl5pPr>
            <a:lvl6pPr lvl="5" algn="ctr">
              <a:spcBef>
                <a:spcPts val="0"/>
              </a:spcBef>
              <a:spcAft>
                <a:spcPts val="0"/>
              </a:spcAft>
              <a:buNone/>
              <a:defRPr>
                <a:solidFill>
                  <a:srgbClr val="FFFFFF"/>
                </a:solidFill>
              </a:defRPr>
            </a:lvl6pPr>
            <a:lvl7pPr lvl="6" algn="ctr">
              <a:spcBef>
                <a:spcPts val="0"/>
              </a:spcBef>
              <a:spcAft>
                <a:spcPts val="0"/>
              </a:spcAft>
              <a:buNone/>
              <a:defRPr>
                <a:solidFill>
                  <a:srgbClr val="FFFFFF"/>
                </a:solidFill>
              </a:defRPr>
            </a:lvl7pPr>
            <a:lvl8pPr lvl="7" algn="ctr">
              <a:spcBef>
                <a:spcPts val="0"/>
              </a:spcBef>
              <a:spcAft>
                <a:spcPts val="0"/>
              </a:spcAft>
              <a:buNone/>
              <a:defRPr>
                <a:solidFill>
                  <a:srgbClr val="FFFFFF"/>
                </a:solidFill>
              </a:defRPr>
            </a:lvl8pPr>
            <a:lvl9pPr lvl="8" algn="ctr">
              <a:spcBef>
                <a:spcPts val="0"/>
              </a:spcBef>
              <a:spcAft>
                <a:spcPts val="0"/>
              </a:spcAft>
              <a:buNone/>
              <a:defRPr>
                <a:solidFill>
                  <a:srgbClr val="FFFFFF"/>
                </a:solidFill>
              </a:defRPr>
            </a:lvl9pPr>
          </a:lstStyle>
          <a:p>
            <a:endParaRPr/>
          </a:p>
        </p:txBody>
      </p:sp>
      <p:sp>
        <p:nvSpPr>
          <p:cNvPr id="125" name="Google Shape;125;p23"/>
          <p:cNvSpPr txBox="1">
            <a:spLocks noGrp="1"/>
          </p:cNvSpPr>
          <p:nvPr>
            <p:ph type="title" idx="2" hasCustomPrompt="1"/>
          </p:nvPr>
        </p:nvSpPr>
        <p:spPr>
          <a:xfrm>
            <a:off x="4275225" y="3374150"/>
            <a:ext cx="4156200" cy="55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5000"/>
              <a:buNone/>
              <a:defRPr sz="5000">
                <a:solidFill>
                  <a:srgbClr val="FFFFFF"/>
                </a:solidFill>
              </a:defRPr>
            </a:lvl1pPr>
            <a:lvl2pPr lvl="1" algn="ctr" rtl="0">
              <a:spcBef>
                <a:spcPts val="0"/>
              </a:spcBef>
              <a:spcAft>
                <a:spcPts val="0"/>
              </a:spcAft>
              <a:buClr>
                <a:srgbClr val="FFFFFF"/>
              </a:buClr>
              <a:buSzPts val="5000"/>
              <a:buNone/>
              <a:defRPr sz="5000">
                <a:solidFill>
                  <a:srgbClr val="FFFFFF"/>
                </a:solidFill>
              </a:defRPr>
            </a:lvl2pPr>
            <a:lvl3pPr lvl="2" algn="ctr" rtl="0">
              <a:spcBef>
                <a:spcPts val="0"/>
              </a:spcBef>
              <a:spcAft>
                <a:spcPts val="0"/>
              </a:spcAft>
              <a:buClr>
                <a:srgbClr val="FFFFFF"/>
              </a:buClr>
              <a:buSzPts val="5000"/>
              <a:buNone/>
              <a:defRPr sz="5000">
                <a:solidFill>
                  <a:srgbClr val="FFFFFF"/>
                </a:solidFill>
              </a:defRPr>
            </a:lvl3pPr>
            <a:lvl4pPr lvl="3" algn="ctr" rtl="0">
              <a:spcBef>
                <a:spcPts val="0"/>
              </a:spcBef>
              <a:spcAft>
                <a:spcPts val="0"/>
              </a:spcAft>
              <a:buClr>
                <a:srgbClr val="FFFFFF"/>
              </a:buClr>
              <a:buSzPts val="5000"/>
              <a:buNone/>
              <a:defRPr sz="5000">
                <a:solidFill>
                  <a:srgbClr val="FFFFFF"/>
                </a:solidFill>
              </a:defRPr>
            </a:lvl4pPr>
            <a:lvl5pPr lvl="4" algn="ctr" rtl="0">
              <a:spcBef>
                <a:spcPts val="0"/>
              </a:spcBef>
              <a:spcAft>
                <a:spcPts val="0"/>
              </a:spcAft>
              <a:buClr>
                <a:srgbClr val="FFFFFF"/>
              </a:buClr>
              <a:buSzPts val="5000"/>
              <a:buNone/>
              <a:defRPr sz="5000">
                <a:solidFill>
                  <a:srgbClr val="FFFFFF"/>
                </a:solidFill>
              </a:defRPr>
            </a:lvl5pPr>
            <a:lvl6pPr lvl="5" algn="ctr" rtl="0">
              <a:spcBef>
                <a:spcPts val="0"/>
              </a:spcBef>
              <a:spcAft>
                <a:spcPts val="0"/>
              </a:spcAft>
              <a:buClr>
                <a:srgbClr val="FFFFFF"/>
              </a:buClr>
              <a:buSzPts val="5000"/>
              <a:buNone/>
              <a:defRPr sz="5000">
                <a:solidFill>
                  <a:srgbClr val="FFFFFF"/>
                </a:solidFill>
              </a:defRPr>
            </a:lvl6pPr>
            <a:lvl7pPr lvl="6" algn="ctr" rtl="0">
              <a:spcBef>
                <a:spcPts val="0"/>
              </a:spcBef>
              <a:spcAft>
                <a:spcPts val="0"/>
              </a:spcAft>
              <a:buClr>
                <a:srgbClr val="FFFFFF"/>
              </a:buClr>
              <a:buSzPts val="5000"/>
              <a:buNone/>
              <a:defRPr sz="5000">
                <a:solidFill>
                  <a:srgbClr val="FFFFFF"/>
                </a:solidFill>
              </a:defRPr>
            </a:lvl7pPr>
            <a:lvl8pPr lvl="7" algn="ctr" rtl="0">
              <a:spcBef>
                <a:spcPts val="0"/>
              </a:spcBef>
              <a:spcAft>
                <a:spcPts val="0"/>
              </a:spcAft>
              <a:buClr>
                <a:srgbClr val="FFFFFF"/>
              </a:buClr>
              <a:buSzPts val="5000"/>
              <a:buNone/>
              <a:defRPr sz="5000">
                <a:solidFill>
                  <a:srgbClr val="FFFFFF"/>
                </a:solidFill>
              </a:defRPr>
            </a:lvl8pPr>
            <a:lvl9pPr lvl="8" algn="ctr" rtl="0">
              <a:spcBef>
                <a:spcPts val="0"/>
              </a:spcBef>
              <a:spcAft>
                <a:spcPts val="0"/>
              </a:spcAft>
              <a:buClr>
                <a:srgbClr val="FFFFFF"/>
              </a:buClr>
              <a:buSzPts val="5000"/>
              <a:buNone/>
              <a:defRPr sz="5000">
                <a:solidFill>
                  <a:srgbClr val="FFFFFF"/>
                </a:solidFill>
              </a:defRPr>
            </a:lvl9pPr>
          </a:lstStyle>
          <a:p>
            <a:r>
              <a:t>xx%</a:t>
            </a:r>
          </a:p>
        </p:txBody>
      </p:sp>
      <p:sp>
        <p:nvSpPr>
          <p:cNvPr id="126" name="Google Shape;126;p23"/>
          <p:cNvSpPr txBox="1">
            <a:spLocks noGrp="1"/>
          </p:cNvSpPr>
          <p:nvPr>
            <p:ph type="subTitle" idx="3"/>
          </p:nvPr>
        </p:nvSpPr>
        <p:spPr>
          <a:xfrm>
            <a:off x="4275225" y="4008250"/>
            <a:ext cx="4156200" cy="4011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
        <p:nvSpPr>
          <p:cNvPr id="127" name="Google Shape;127;p23"/>
          <p:cNvSpPr txBox="1">
            <a:spLocks noGrp="1"/>
          </p:cNvSpPr>
          <p:nvPr>
            <p:ph type="title" idx="4" hasCustomPrompt="1"/>
          </p:nvPr>
        </p:nvSpPr>
        <p:spPr>
          <a:xfrm>
            <a:off x="4275225" y="2054175"/>
            <a:ext cx="4156200" cy="55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5000"/>
              <a:buNone/>
              <a:defRPr sz="5000">
                <a:solidFill>
                  <a:srgbClr val="FFFFFF"/>
                </a:solidFill>
              </a:defRPr>
            </a:lvl1pPr>
            <a:lvl2pPr lvl="1" algn="ctr" rtl="0">
              <a:spcBef>
                <a:spcPts val="0"/>
              </a:spcBef>
              <a:spcAft>
                <a:spcPts val="0"/>
              </a:spcAft>
              <a:buClr>
                <a:srgbClr val="FFFFFF"/>
              </a:buClr>
              <a:buSzPts val="5000"/>
              <a:buNone/>
              <a:defRPr sz="5000">
                <a:solidFill>
                  <a:srgbClr val="FFFFFF"/>
                </a:solidFill>
              </a:defRPr>
            </a:lvl2pPr>
            <a:lvl3pPr lvl="2" algn="ctr" rtl="0">
              <a:spcBef>
                <a:spcPts val="0"/>
              </a:spcBef>
              <a:spcAft>
                <a:spcPts val="0"/>
              </a:spcAft>
              <a:buClr>
                <a:srgbClr val="FFFFFF"/>
              </a:buClr>
              <a:buSzPts val="5000"/>
              <a:buNone/>
              <a:defRPr sz="5000">
                <a:solidFill>
                  <a:srgbClr val="FFFFFF"/>
                </a:solidFill>
              </a:defRPr>
            </a:lvl3pPr>
            <a:lvl4pPr lvl="3" algn="ctr" rtl="0">
              <a:spcBef>
                <a:spcPts val="0"/>
              </a:spcBef>
              <a:spcAft>
                <a:spcPts val="0"/>
              </a:spcAft>
              <a:buClr>
                <a:srgbClr val="FFFFFF"/>
              </a:buClr>
              <a:buSzPts val="5000"/>
              <a:buNone/>
              <a:defRPr sz="5000">
                <a:solidFill>
                  <a:srgbClr val="FFFFFF"/>
                </a:solidFill>
              </a:defRPr>
            </a:lvl4pPr>
            <a:lvl5pPr lvl="4" algn="ctr" rtl="0">
              <a:spcBef>
                <a:spcPts val="0"/>
              </a:spcBef>
              <a:spcAft>
                <a:spcPts val="0"/>
              </a:spcAft>
              <a:buClr>
                <a:srgbClr val="FFFFFF"/>
              </a:buClr>
              <a:buSzPts val="5000"/>
              <a:buNone/>
              <a:defRPr sz="5000">
                <a:solidFill>
                  <a:srgbClr val="FFFFFF"/>
                </a:solidFill>
              </a:defRPr>
            </a:lvl5pPr>
            <a:lvl6pPr lvl="5" algn="ctr" rtl="0">
              <a:spcBef>
                <a:spcPts val="0"/>
              </a:spcBef>
              <a:spcAft>
                <a:spcPts val="0"/>
              </a:spcAft>
              <a:buClr>
                <a:srgbClr val="FFFFFF"/>
              </a:buClr>
              <a:buSzPts val="5000"/>
              <a:buNone/>
              <a:defRPr sz="5000">
                <a:solidFill>
                  <a:srgbClr val="FFFFFF"/>
                </a:solidFill>
              </a:defRPr>
            </a:lvl6pPr>
            <a:lvl7pPr lvl="6" algn="ctr" rtl="0">
              <a:spcBef>
                <a:spcPts val="0"/>
              </a:spcBef>
              <a:spcAft>
                <a:spcPts val="0"/>
              </a:spcAft>
              <a:buClr>
                <a:srgbClr val="FFFFFF"/>
              </a:buClr>
              <a:buSzPts val="5000"/>
              <a:buNone/>
              <a:defRPr sz="5000">
                <a:solidFill>
                  <a:srgbClr val="FFFFFF"/>
                </a:solidFill>
              </a:defRPr>
            </a:lvl7pPr>
            <a:lvl8pPr lvl="7" algn="ctr" rtl="0">
              <a:spcBef>
                <a:spcPts val="0"/>
              </a:spcBef>
              <a:spcAft>
                <a:spcPts val="0"/>
              </a:spcAft>
              <a:buClr>
                <a:srgbClr val="FFFFFF"/>
              </a:buClr>
              <a:buSzPts val="5000"/>
              <a:buNone/>
              <a:defRPr sz="5000">
                <a:solidFill>
                  <a:srgbClr val="FFFFFF"/>
                </a:solidFill>
              </a:defRPr>
            </a:lvl8pPr>
            <a:lvl9pPr lvl="8" algn="ctr" rtl="0">
              <a:spcBef>
                <a:spcPts val="0"/>
              </a:spcBef>
              <a:spcAft>
                <a:spcPts val="0"/>
              </a:spcAft>
              <a:buClr>
                <a:srgbClr val="FFFFFF"/>
              </a:buClr>
              <a:buSzPts val="5000"/>
              <a:buNone/>
              <a:defRPr sz="5000">
                <a:solidFill>
                  <a:srgbClr val="FFFFFF"/>
                </a:solidFill>
              </a:defRPr>
            </a:lvl9pPr>
          </a:lstStyle>
          <a:p>
            <a:r>
              <a:t>xx%</a:t>
            </a:r>
          </a:p>
        </p:txBody>
      </p:sp>
      <p:sp>
        <p:nvSpPr>
          <p:cNvPr id="128" name="Google Shape;128;p23"/>
          <p:cNvSpPr txBox="1">
            <a:spLocks noGrp="1"/>
          </p:cNvSpPr>
          <p:nvPr>
            <p:ph type="subTitle" idx="5"/>
          </p:nvPr>
        </p:nvSpPr>
        <p:spPr>
          <a:xfrm>
            <a:off x="4275225" y="2688275"/>
            <a:ext cx="4156200" cy="401100"/>
          </a:xfrm>
          <a:prstGeom prst="rect">
            <a:avLst/>
          </a:prstGeom>
          <a:solidFill>
            <a:schemeClr val="lt1"/>
          </a:solidFill>
        </p:spPr>
        <p:txBody>
          <a:bodyPr spcFirstLastPara="1" wrap="square" lIns="91425" tIns="91425" rIns="91425" bIns="91425" anchor="ctr" anchorCtr="0">
            <a:noAutofit/>
          </a:bodyPr>
          <a:lstStyle>
            <a:lvl1pPr lvl="0" algn="ctr" rtl="0">
              <a:spcBef>
                <a:spcPts val="0"/>
              </a:spcBef>
              <a:spcAft>
                <a:spcPts val="0"/>
              </a:spcAft>
              <a:buNone/>
              <a:defRPr>
                <a:solidFill>
                  <a:srgbClr val="FFFFFF"/>
                </a:solidFill>
              </a:defRPr>
            </a:lvl1pPr>
            <a:lvl2pPr lvl="1" algn="ctr" rtl="0">
              <a:spcBef>
                <a:spcPts val="0"/>
              </a:spcBef>
              <a:spcAft>
                <a:spcPts val="0"/>
              </a:spcAft>
              <a:buNone/>
              <a:defRPr>
                <a:solidFill>
                  <a:srgbClr val="FFFFFF"/>
                </a:solidFill>
              </a:defRPr>
            </a:lvl2pPr>
            <a:lvl3pPr lvl="2" algn="ctr" rtl="0">
              <a:spcBef>
                <a:spcPts val="0"/>
              </a:spcBef>
              <a:spcAft>
                <a:spcPts val="0"/>
              </a:spcAft>
              <a:buNone/>
              <a:defRPr>
                <a:solidFill>
                  <a:srgbClr val="FFFFFF"/>
                </a:solidFill>
              </a:defRPr>
            </a:lvl3pPr>
            <a:lvl4pPr lvl="3" algn="ctr" rtl="0">
              <a:spcBef>
                <a:spcPts val="0"/>
              </a:spcBef>
              <a:spcAft>
                <a:spcPts val="0"/>
              </a:spcAft>
              <a:buNone/>
              <a:defRPr>
                <a:solidFill>
                  <a:srgbClr val="FFFFFF"/>
                </a:solidFill>
              </a:defRPr>
            </a:lvl4pPr>
            <a:lvl5pPr lvl="4" algn="ctr" rtl="0">
              <a:spcBef>
                <a:spcPts val="0"/>
              </a:spcBef>
              <a:spcAft>
                <a:spcPts val="0"/>
              </a:spcAft>
              <a:buNone/>
              <a:defRPr>
                <a:solidFill>
                  <a:srgbClr val="FFFFFF"/>
                </a:solidFill>
              </a:defRPr>
            </a:lvl5pPr>
            <a:lvl6pPr lvl="5" algn="ctr" rtl="0">
              <a:spcBef>
                <a:spcPts val="0"/>
              </a:spcBef>
              <a:spcAft>
                <a:spcPts val="0"/>
              </a:spcAft>
              <a:buNone/>
              <a:defRPr>
                <a:solidFill>
                  <a:srgbClr val="FFFFFF"/>
                </a:solidFill>
              </a:defRPr>
            </a:lvl6pPr>
            <a:lvl7pPr lvl="6" algn="ctr" rtl="0">
              <a:spcBef>
                <a:spcPts val="0"/>
              </a:spcBef>
              <a:spcAft>
                <a:spcPts val="0"/>
              </a:spcAft>
              <a:buNone/>
              <a:defRPr>
                <a:solidFill>
                  <a:srgbClr val="FFFFFF"/>
                </a:solidFill>
              </a:defRPr>
            </a:lvl7pPr>
            <a:lvl8pPr lvl="7" algn="ctr" rtl="0">
              <a:spcBef>
                <a:spcPts val="0"/>
              </a:spcBef>
              <a:spcAft>
                <a:spcPts val="0"/>
              </a:spcAft>
              <a:buNone/>
              <a:defRPr>
                <a:solidFill>
                  <a:srgbClr val="FFFFFF"/>
                </a:solidFill>
              </a:defRPr>
            </a:lvl8pPr>
            <a:lvl9pPr lvl="8" algn="ctr" rtl="0">
              <a:spcBef>
                <a:spcPts val="0"/>
              </a:spcBef>
              <a:spcAft>
                <a:spcPts val="0"/>
              </a:spcAft>
              <a:buNone/>
              <a:defRPr>
                <a:solidFill>
                  <a:srgbClr val="FFFFFF"/>
                </a:solidFill>
              </a:defRPr>
            </a:lvl9pPr>
          </a:lstStyle>
          <a:p>
            <a:endParaRPr/>
          </a:p>
        </p:txBody>
      </p:sp>
    </p:spTree>
    <p:extLst>
      <p:ext uri="{BB962C8B-B14F-4D97-AF65-F5344CB8AC3E}">
        <p14:creationId xmlns:p14="http://schemas.microsoft.com/office/powerpoint/2010/main" val="25920750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29"/>
        <p:cNvGrpSpPr/>
        <p:nvPr/>
      </p:nvGrpSpPr>
      <p:grpSpPr>
        <a:xfrm>
          <a:off x="0" y="0"/>
          <a:ext cx="0" cy="0"/>
          <a:chOff x="0" y="0"/>
          <a:chExt cx="0" cy="0"/>
        </a:xfrm>
      </p:grpSpPr>
      <p:sp>
        <p:nvSpPr>
          <p:cNvPr id="130" name="Google Shape;130;p24"/>
          <p:cNvSpPr/>
          <p:nvPr/>
        </p:nvSpPr>
        <p:spPr>
          <a:xfrm>
            <a:off x="1588200" y="1456075"/>
            <a:ext cx="5967600" cy="1521000"/>
          </a:xfrm>
          <a:prstGeom prst="rect">
            <a:avLst/>
          </a:prstGeom>
          <a:solidFill>
            <a:schemeClr val="dk1"/>
          </a:solidFill>
          <a:ln>
            <a:noFill/>
          </a:ln>
        </p:spPr>
        <p:txBody>
          <a:bodyPr spcFirstLastPara="1" wrap="square" lIns="91425" tIns="91425" rIns="91425" bIns="91425" anchor="ctr" anchorCtr="0">
            <a:noAutofit/>
          </a:bodyPr>
          <a:lstStyle/>
          <a:p>
            <a:pPr marL="18288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Poppins"/>
              <a:ea typeface="Poppins"/>
              <a:cs typeface="Poppins"/>
              <a:sym typeface="Poppins"/>
            </a:endParaRPr>
          </a:p>
        </p:txBody>
      </p:sp>
      <p:sp>
        <p:nvSpPr>
          <p:cNvPr id="131" name="Google Shape;131;p24"/>
          <p:cNvSpPr txBox="1">
            <a:spLocks noGrp="1"/>
          </p:cNvSpPr>
          <p:nvPr>
            <p:ph type="subTitle" idx="1"/>
          </p:nvPr>
        </p:nvSpPr>
        <p:spPr>
          <a:xfrm>
            <a:off x="1874125" y="3110775"/>
            <a:ext cx="2038800" cy="10878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a:lvl1pPr>
            <a:lvl2pPr lvl="1" algn="ctr">
              <a:spcBef>
                <a:spcPts val="0"/>
              </a:spcBef>
              <a:spcAft>
                <a:spcPts val="0"/>
              </a:spcAft>
              <a:buNone/>
              <a:defRPr/>
            </a:lvl2pPr>
            <a:lvl3pPr lvl="2" algn="ctr">
              <a:spcBef>
                <a:spcPts val="0"/>
              </a:spcBef>
              <a:spcAft>
                <a:spcPts val="0"/>
              </a:spcAft>
              <a:buNone/>
              <a:defRPr/>
            </a:lvl3pPr>
            <a:lvl4pPr lvl="3" algn="ctr">
              <a:spcBef>
                <a:spcPts val="0"/>
              </a:spcBef>
              <a:spcAft>
                <a:spcPts val="0"/>
              </a:spcAft>
              <a:buNone/>
              <a:defRPr/>
            </a:lvl4pPr>
            <a:lvl5pPr lvl="4" algn="ctr">
              <a:spcBef>
                <a:spcPts val="0"/>
              </a:spcBef>
              <a:spcAft>
                <a:spcPts val="0"/>
              </a:spcAft>
              <a:buNone/>
              <a:defRPr/>
            </a:lvl5pPr>
            <a:lvl6pPr lvl="5" algn="ctr">
              <a:spcBef>
                <a:spcPts val="0"/>
              </a:spcBef>
              <a:spcAft>
                <a:spcPts val="0"/>
              </a:spcAft>
              <a:buNone/>
              <a:defRPr/>
            </a:lvl6pPr>
            <a:lvl7pPr lvl="6" algn="ctr">
              <a:spcBef>
                <a:spcPts val="0"/>
              </a:spcBef>
              <a:spcAft>
                <a:spcPts val="0"/>
              </a:spcAft>
              <a:buNone/>
              <a:defRPr/>
            </a:lvl7pPr>
            <a:lvl8pPr lvl="7" algn="ctr">
              <a:spcBef>
                <a:spcPts val="0"/>
              </a:spcBef>
              <a:spcAft>
                <a:spcPts val="0"/>
              </a:spcAft>
              <a:buNone/>
              <a:defRPr/>
            </a:lvl8pPr>
            <a:lvl9pPr lvl="8" algn="ctr">
              <a:spcBef>
                <a:spcPts val="0"/>
              </a:spcBef>
              <a:spcAft>
                <a:spcPts val="0"/>
              </a:spcAft>
              <a:buNone/>
              <a:defRPr/>
            </a:lvl9pPr>
          </a:lstStyle>
          <a:p>
            <a:endParaRPr/>
          </a:p>
        </p:txBody>
      </p:sp>
      <p:sp>
        <p:nvSpPr>
          <p:cNvPr id="132" name="Google Shape;132;p24"/>
          <p:cNvSpPr txBox="1">
            <a:spLocks noGrp="1"/>
          </p:cNvSpPr>
          <p:nvPr>
            <p:ph type="subTitle" idx="2"/>
          </p:nvPr>
        </p:nvSpPr>
        <p:spPr>
          <a:xfrm>
            <a:off x="5231575" y="3110775"/>
            <a:ext cx="2038800" cy="1087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133" name="Google Shape;133;p24"/>
          <p:cNvSpPr txBox="1">
            <a:spLocks noGrp="1"/>
          </p:cNvSpPr>
          <p:nvPr>
            <p:ph type="title" hasCustomPrompt="1"/>
          </p:nvPr>
        </p:nvSpPr>
        <p:spPr>
          <a:xfrm>
            <a:off x="1972825" y="1825863"/>
            <a:ext cx="1841400" cy="40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500"/>
              <a:buNone/>
              <a:defRPr sz="3500">
                <a:solidFill>
                  <a:srgbClr val="FFFFFF"/>
                </a:solidFill>
              </a:defRPr>
            </a:lvl1pPr>
            <a:lvl2pPr lvl="1" algn="ctr" rtl="0">
              <a:spcBef>
                <a:spcPts val="0"/>
              </a:spcBef>
              <a:spcAft>
                <a:spcPts val="0"/>
              </a:spcAft>
              <a:buClr>
                <a:srgbClr val="FFFFFF"/>
              </a:buClr>
              <a:buSzPts val="3500"/>
              <a:buNone/>
              <a:defRPr sz="3500">
                <a:solidFill>
                  <a:srgbClr val="FFFFFF"/>
                </a:solidFill>
              </a:defRPr>
            </a:lvl2pPr>
            <a:lvl3pPr lvl="2" algn="ctr" rtl="0">
              <a:spcBef>
                <a:spcPts val="0"/>
              </a:spcBef>
              <a:spcAft>
                <a:spcPts val="0"/>
              </a:spcAft>
              <a:buClr>
                <a:srgbClr val="FFFFFF"/>
              </a:buClr>
              <a:buSzPts val="3500"/>
              <a:buNone/>
              <a:defRPr sz="3500">
                <a:solidFill>
                  <a:srgbClr val="FFFFFF"/>
                </a:solidFill>
              </a:defRPr>
            </a:lvl3pPr>
            <a:lvl4pPr lvl="3" algn="ctr" rtl="0">
              <a:spcBef>
                <a:spcPts val="0"/>
              </a:spcBef>
              <a:spcAft>
                <a:spcPts val="0"/>
              </a:spcAft>
              <a:buClr>
                <a:srgbClr val="FFFFFF"/>
              </a:buClr>
              <a:buSzPts val="3500"/>
              <a:buNone/>
              <a:defRPr sz="3500">
                <a:solidFill>
                  <a:srgbClr val="FFFFFF"/>
                </a:solidFill>
              </a:defRPr>
            </a:lvl4pPr>
            <a:lvl5pPr lvl="4" algn="ctr" rtl="0">
              <a:spcBef>
                <a:spcPts val="0"/>
              </a:spcBef>
              <a:spcAft>
                <a:spcPts val="0"/>
              </a:spcAft>
              <a:buClr>
                <a:srgbClr val="FFFFFF"/>
              </a:buClr>
              <a:buSzPts val="3500"/>
              <a:buNone/>
              <a:defRPr sz="3500">
                <a:solidFill>
                  <a:srgbClr val="FFFFFF"/>
                </a:solidFill>
              </a:defRPr>
            </a:lvl5pPr>
            <a:lvl6pPr lvl="5" algn="ctr" rtl="0">
              <a:spcBef>
                <a:spcPts val="0"/>
              </a:spcBef>
              <a:spcAft>
                <a:spcPts val="0"/>
              </a:spcAft>
              <a:buClr>
                <a:srgbClr val="FFFFFF"/>
              </a:buClr>
              <a:buSzPts val="3500"/>
              <a:buNone/>
              <a:defRPr sz="3500">
                <a:solidFill>
                  <a:srgbClr val="FFFFFF"/>
                </a:solidFill>
              </a:defRPr>
            </a:lvl6pPr>
            <a:lvl7pPr lvl="6" algn="ctr" rtl="0">
              <a:spcBef>
                <a:spcPts val="0"/>
              </a:spcBef>
              <a:spcAft>
                <a:spcPts val="0"/>
              </a:spcAft>
              <a:buClr>
                <a:srgbClr val="FFFFFF"/>
              </a:buClr>
              <a:buSzPts val="3500"/>
              <a:buNone/>
              <a:defRPr sz="3500">
                <a:solidFill>
                  <a:srgbClr val="FFFFFF"/>
                </a:solidFill>
              </a:defRPr>
            </a:lvl7pPr>
            <a:lvl8pPr lvl="7" algn="ctr" rtl="0">
              <a:spcBef>
                <a:spcPts val="0"/>
              </a:spcBef>
              <a:spcAft>
                <a:spcPts val="0"/>
              </a:spcAft>
              <a:buClr>
                <a:srgbClr val="FFFFFF"/>
              </a:buClr>
              <a:buSzPts val="3500"/>
              <a:buNone/>
              <a:defRPr sz="3500">
                <a:solidFill>
                  <a:srgbClr val="FFFFFF"/>
                </a:solidFill>
              </a:defRPr>
            </a:lvl8pPr>
            <a:lvl9pPr lvl="8" algn="ctr" rtl="0">
              <a:spcBef>
                <a:spcPts val="0"/>
              </a:spcBef>
              <a:spcAft>
                <a:spcPts val="0"/>
              </a:spcAft>
              <a:buClr>
                <a:srgbClr val="FFFFFF"/>
              </a:buClr>
              <a:buSzPts val="3500"/>
              <a:buNone/>
              <a:defRPr sz="3500">
                <a:solidFill>
                  <a:srgbClr val="FFFFFF"/>
                </a:solidFill>
              </a:defRPr>
            </a:lvl9pPr>
          </a:lstStyle>
          <a:p>
            <a:r>
              <a:t>xx%</a:t>
            </a:r>
          </a:p>
        </p:txBody>
      </p:sp>
      <p:sp>
        <p:nvSpPr>
          <p:cNvPr id="134" name="Google Shape;134;p24"/>
          <p:cNvSpPr txBox="1">
            <a:spLocks noGrp="1"/>
          </p:cNvSpPr>
          <p:nvPr>
            <p:ph type="subTitle" idx="3"/>
          </p:nvPr>
        </p:nvSpPr>
        <p:spPr>
          <a:xfrm>
            <a:off x="1972825" y="2291988"/>
            <a:ext cx="1841400" cy="31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800" b="1">
                <a:solidFill>
                  <a:srgbClr val="FFFFFF"/>
                </a:solidFill>
              </a:defRPr>
            </a:lvl1pPr>
            <a:lvl2pPr lvl="1" algn="ctr" rtl="0">
              <a:spcBef>
                <a:spcPts val="0"/>
              </a:spcBef>
              <a:spcAft>
                <a:spcPts val="0"/>
              </a:spcAft>
              <a:buNone/>
              <a:defRPr sz="1800" b="1">
                <a:solidFill>
                  <a:srgbClr val="FFFFFF"/>
                </a:solidFill>
              </a:defRPr>
            </a:lvl2pPr>
            <a:lvl3pPr lvl="2" algn="ctr" rtl="0">
              <a:spcBef>
                <a:spcPts val="0"/>
              </a:spcBef>
              <a:spcAft>
                <a:spcPts val="0"/>
              </a:spcAft>
              <a:buNone/>
              <a:defRPr sz="1800" b="1">
                <a:solidFill>
                  <a:srgbClr val="FFFFFF"/>
                </a:solidFill>
              </a:defRPr>
            </a:lvl3pPr>
            <a:lvl4pPr lvl="3" algn="ctr" rtl="0">
              <a:spcBef>
                <a:spcPts val="0"/>
              </a:spcBef>
              <a:spcAft>
                <a:spcPts val="0"/>
              </a:spcAft>
              <a:buNone/>
              <a:defRPr sz="1800" b="1">
                <a:solidFill>
                  <a:srgbClr val="FFFFFF"/>
                </a:solidFill>
              </a:defRPr>
            </a:lvl4pPr>
            <a:lvl5pPr lvl="4" algn="ctr" rtl="0">
              <a:spcBef>
                <a:spcPts val="0"/>
              </a:spcBef>
              <a:spcAft>
                <a:spcPts val="0"/>
              </a:spcAft>
              <a:buNone/>
              <a:defRPr sz="1800" b="1">
                <a:solidFill>
                  <a:srgbClr val="FFFFFF"/>
                </a:solidFill>
              </a:defRPr>
            </a:lvl5pPr>
            <a:lvl6pPr lvl="5" algn="ctr" rtl="0">
              <a:spcBef>
                <a:spcPts val="0"/>
              </a:spcBef>
              <a:spcAft>
                <a:spcPts val="0"/>
              </a:spcAft>
              <a:buNone/>
              <a:defRPr sz="1800" b="1">
                <a:solidFill>
                  <a:srgbClr val="FFFFFF"/>
                </a:solidFill>
              </a:defRPr>
            </a:lvl6pPr>
            <a:lvl7pPr lvl="6" algn="ctr" rtl="0">
              <a:spcBef>
                <a:spcPts val="0"/>
              </a:spcBef>
              <a:spcAft>
                <a:spcPts val="0"/>
              </a:spcAft>
              <a:buNone/>
              <a:defRPr sz="1800" b="1">
                <a:solidFill>
                  <a:srgbClr val="FFFFFF"/>
                </a:solidFill>
              </a:defRPr>
            </a:lvl7pPr>
            <a:lvl8pPr lvl="7" algn="ctr" rtl="0">
              <a:spcBef>
                <a:spcPts val="0"/>
              </a:spcBef>
              <a:spcAft>
                <a:spcPts val="0"/>
              </a:spcAft>
              <a:buNone/>
              <a:defRPr sz="1800" b="1">
                <a:solidFill>
                  <a:srgbClr val="FFFFFF"/>
                </a:solidFill>
              </a:defRPr>
            </a:lvl8pPr>
            <a:lvl9pPr lvl="8" algn="ctr" rtl="0">
              <a:spcBef>
                <a:spcPts val="0"/>
              </a:spcBef>
              <a:spcAft>
                <a:spcPts val="0"/>
              </a:spcAft>
              <a:buNone/>
              <a:defRPr sz="1800" b="1">
                <a:solidFill>
                  <a:srgbClr val="FFFFFF"/>
                </a:solidFill>
              </a:defRPr>
            </a:lvl9pPr>
          </a:lstStyle>
          <a:p>
            <a:endParaRPr/>
          </a:p>
        </p:txBody>
      </p:sp>
      <p:sp>
        <p:nvSpPr>
          <p:cNvPr id="135" name="Google Shape;135;p24"/>
          <p:cNvSpPr txBox="1">
            <a:spLocks noGrp="1"/>
          </p:cNvSpPr>
          <p:nvPr>
            <p:ph type="title" idx="4" hasCustomPrompt="1"/>
          </p:nvPr>
        </p:nvSpPr>
        <p:spPr>
          <a:xfrm>
            <a:off x="5330275" y="1825863"/>
            <a:ext cx="1841400" cy="40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500"/>
              <a:buNone/>
              <a:defRPr sz="3500">
                <a:solidFill>
                  <a:srgbClr val="FFFFFF"/>
                </a:solidFill>
              </a:defRPr>
            </a:lvl1pPr>
            <a:lvl2pPr lvl="1" algn="ctr" rtl="0">
              <a:spcBef>
                <a:spcPts val="0"/>
              </a:spcBef>
              <a:spcAft>
                <a:spcPts val="0"/>
              </a:spcAft>
              <a:buClr>
                <a:srgbClr val="FFFFFF"/>
              </a:buClr>
              <a:buSzPts val="3500"/>
              <a:buNone/>
              <a:defRPr sz="3500">
                <a:solidFill>
                  <a:srgbClr val="FFFFFF"/>
                </a:solidFill>
              </a:defRPr>
            </a:lvl2pPr>
            <a:lvl3pPr lvl="2" algn="ctr" rtl="0">
              <a:spcBef>
                <a:spcPts val="0"/>
              </a:spcBef>
              <a:spcAft>
                <a:spcPts val="0"/>
              </a:spcAft>
              <a:buClr>
                <a:srgbClr val="FFFFFF"/>
              </a:buClr>
              <a:buSzPts val="3500"/>
              <a:buNone/>
              <a:defRPr sz="3500">
                <a:solidFill>
                  <a:srgbClr val="FFFFFF"/>
                </a:solidFill>
              </a:defRPr>
            </a:lvl3pPr>
            <a:lvl4pPr lvl="3" algn="ctr" rtl="0">
              <a:spcBef>
                <a:spcPts val="0"/>
              </a:spcBef>
              <a:spcAft>
                <a:spcPts val="0"/>
              </a:spcAft>
              <a:buClr>
                <a:srgbClr val="FFFFFF"/>
              </a:buClr>
              <a:buSzPts val="3500"/>
              <a:buNone/>
              <a:defRPr sz="3500">
                <a:solidFill>
                  <a:srgbClr val="FFFFFF"/>
                </a:solidFill>
              </a:defRPr>
            </a:lvl4pPr>
            <a:lvl5pPr lvl="4" algn="ctr" rtl="0">
              <a:spcBef>
                <a:spcPts val="0"/>
              </a:spcBef>
              <a:spcAft>
                <a:spcPts val="0"/>
              </a:spcAft>
              <a:buClr>
                <a:srgbClr val="FFFFFF"/>
              </a:buClr>
              <a:buSzPts val="3500"/>
              <a:buNone/>
              <a:defRPr sz="3500">
                <a:solidFill>
                  <a:srgbClr val="FFFFFF"/>
                </a:solidFill>
              </a:defRPr>
            </a:lvl5pPr>
            <a:lvl6pPr lvl="5" algn="ctr" rtl="0">
              <a:spcBef>
                <a:spcPts val="0"/>
              </a:spcBef>
              <a:spcAft>
                <a:spcPts val="0"/>
              </a:spcAft>
              <a:buClr>
                <a:srgbClr val="FFFFFF"/>
              </a:buClr>
              <a:buSzPts val="3500"/>
              <a:buNone/>
              <a:defRPr sz="3500">
                <a:solidFill>
                  <a:srgbClr val="FFFFFF"/>
                </a:solidFill>
              </a:defRPr>
            </a:lvl6pPr>
            <a:lvl7pPr lvl="6" algn="ctr" rtl="0">
              <a:spcBef>
                <a:spcPts val="0"/>
              </a:spcBef>
              <a:spcAft>
                <a:spcPts val="0"/>
              </a:spcAft>
              <a:buClr>
                <a:srgbClr val="FFFFFF"/>
              </a:buClr>
              <a:buSzPts val="3500"/>
              <a:buNone/>
              <a:defRPr sz="3500">
                <a:solidFill>
                  <a:srgbClr val="FFFFFF"/>
                </a:solidFill>
              </a:defRPr>
            </a:lvl7pPr>
            <a:lvl8pPr lvl="7" algn="ctr" rtl="0">
              <a:spcBef>
                <a:spcPts val="0"/>
              </a:spcBef>
              <a:spcAft>
                <a:spcPts val="0"/>
              </a:spcAft>
              <a:buClr>
                <a:srgbClr val="FFFFFF"/>
              </a:buClr>
              <a:buSzPts val="3500"/>
              <a:buNone/>
              <a:defRPr sz="3500">
                <a:solidFill>
                  <a:srgbClr val="FFFFFF"/>
                </a:solidFill>
              </a:defRPr>
            </a:lvl8pPr>
            <a:lvl9pPr lvl="8" algn="ctr" rtl="0">
              <a:spcBef>
                <a:spcPts val="0"/>
              </a:spcBef>
              <a:spcAft>
                <a:spcPts val="0"/>
              </a:spcAft>
              <a:buClr>
                <a:srgbClr val="FFFFFF"/>
              </a:buClr>
              <a:buSzPts val="3500"/>
              <a:buNone/>
              <a:defRPr sz="3500">
                <a:solidFill>
                  <a:srgbClr val="FFFFFF"/>
                </a:solidFill>
              </a:defRPr>
            </a:lvl9pPr>
          </a:lstStyle>
          <a:p>
            <a:r>
              <a:t>xx%</a:t>
            </a:r>
          </a:p>
        </p:txBody>
      </p:sp>
      <p:sp>
        <p:nvSpPr>
          <p:cNvPr id="136" name="Google Shape;136;p24"/>
          <p:cNvSpPr txBox="1">
            <a:spLocks noGrp="1"/>
          </p:cNvSpPr>
          <p:nvPr>
            <p:ph type="subTitle" idx="5"/>
          </p:nvPr>
        </p:nvSpPr>
        <p:spPr>
          <a:xfrm>
            <a:off x="5330275" y="2291988"/>
            <a:ext cx="1841400" cy="315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None/>
              <a:defRPr sz="1800" b="1">
                <a:solidFill>
                  <a:srgbClr val="FFFFFF"/>
                </a:solidFill>
              </a:defRPr>
            </a:lvl1pPr>
            <a:lvl2pPr lvl="1" algn="ctr" rtl="0">
              <a:spcBef>
                <a:spcPts val="0"/>
              </a:spcBef>
              <a:spcAft>
                <a:spcPts val="0"/>
              </a:spcAft>
              <a:buNone/>
              <a:defRPr sz="1800" b="1">
                <a:solidFill>
                  <a:srgbClr val="FFFFFF"/>
                </a:solidFill>
              </a:defRPr>
            </a:lvl2pPr>
            <a:lvl3pPr lvl="2" algn="ctr" rtl="0">
              <a:spcBef>
                <a:spcPts val="0"/>
              </a:spcBef>
              <a:spcAft>
                <a:spcPts val="0"/>
              </a:spcAft>
              <a:buNone/>
              <a:defRPr sz="1800" b="1">
                <a:solidFill>
                  <a:srgbClr val="FFFFFF"/>
                </a:solidFill>
              </a:defRPr>
            </a:lvl3pPr>
            <a:lvl4pPr lvl="3" algn="ctr" rtl="0">
              <a:spcBef>
                <a:spcPts val="0"/>
              </a:spcBef>
              <a:spcAft>
                <a:spcPts val="0"/>
              </a:spcAft>
              <a:buNone/>
              <a:defRPr sz="1800" b="1">
                <a:solidFill>
                  <a:srgbClr val="FFFFFF"/>
                </a:solidFill>
              </a:defRPr>
            </a:lvl4pPr>
            <a:lvl5pPr lvl="4" algn="ctr" rtl="0">
              <a:spcBef>
                <a:spcPts val="0"/>
              </a:spcBef>
              <a:spcAft>
                <a:spcPts val="0"/>
              </a:spcAft>
              <a:buNone/>
              <a:defRPr sz="1800" b="1">
                <a:solidFill>
                  <a:srgbClr val="FFFFFF"/>
                </a:solidFill>
              </a:defRPr>
            </a:lvl5pPr>
            <a:lvl6pPr lvl="5" algn="ctr" rtl="0">
              <a:spcBef>
                <a:spcPts val="0"/>
              </a:spcBef>
              <a:spcAft>
                <a:spcPts val="0"/>
              </a:spcAft>
              <a:buNone/>
              <a:defRPr sz="1800" b="1">
                <a:solidFill>
                  <a:srgbClr val="FFFFFF"/>
                </a:solidFill>
              </a:defRPr>
            </a:lvl6pPr>
            <a:lvl7pPr lvl="6" algn="ctr" rtl="0">
              <a:spcBef>
                <a:spcPts val="0"/>
              </a:spcBef>
              <a:spcAft>
                <a:spcPts val="0"/>
              </a:spcAft>
              <a:buNone/>
              <a:defRPr sz="1800" b="1">
                <a:solidFill>
                  <a:srgbClr val="FFFFFF"/>
                </a:solidFill>
              </a:defRPr>
            </a:lvl7pPr>
            <a:lvl8pPr lvl="7" algn="ctr" rtl="0">
              <a:spcBef>
                <a:spcPts val="0"/>
              </a:spcBef>
              <a:spcAft>
                <a:spcPts val="0"/>
              </a:spcAft>
              <a:buNone/>
              <a:defRPr sz="1800" b="1">
                <a:solidFill>
                  <a:srgbClr val="FFFFFF"/>
                </a:solidFill>
              </a:defRPr>
            </a:lvl8pPr>
            <a:lvl9pPr lvl="8" algn="ctr" rtl="0">
              <a:spcBef>
                <a:spcPts val="0"/>
              </a:spcBef>
              <a:spcAft>
                <a:spcPts val="0"/>
              </a:spcAft>
              <a:buNone/>
              <a:defRPr sz="1800" b="1">
                <a:solidFill>
                  <a:srgbClr val="FFFFFF"/>
                </a:solidFill>
              </a:defRPr>
            </a:lvl9pPr>
          </a:lstStyle>
          <a:p>
            <a:endParaRPr/>
          </a:p>
        </p:txBody>
      </p:sp>
      <p:sp>
        <p:nvSpPr>
          <p:cNvPr id="137" name="Google Shape;137;p24"/>
          <p:cNvSpPr txBox="1">
            <a:spLocks noGrp="1"/>
          </p:cNvSpPr>
          <p:nvPr>
            <p:ph type="title" idx="6"/>
          </p:nvPr>
        </p:nvSpPr>
        <p:spPr>
          <a:xfrm>
            <a:off x="712575" y="536925"/>
            <a:ext cx="7719000" cy="564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1233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138"/>
        <p:cNvGrpSpPr/>
        <p:nvPr/>
      </p:nvGrpSpPr>
      <p:grpSpPr>
        <a:xfrm>
          <a:off x="0" y="0"/>
          <a:ext cx="0" cy="0"/>
          <a:chOff x="0" y="0"/>
          <a:chExt cx="0" cy="0"/>
        </a:xfrm>
      </p:grpSpPr>
      <p:sp>
        <p:nvSpPr>
          <p:cNvPr id="139" name="Google Shape;139;p25"/>
          <p:cNvSpPr txBox="1">
            <a:spLocks noGrp="1"/>
          </p:cNvSpPr>
          <p:nvPr>
            <p:ph type="ctrTitle"/>
          </p:nvPr>
        </p:nvSpPr>
        <p:spPr>
          <a:xfrm>
            <a:off x="2642425" y="1190924"/>
            <a:ext cx="3859200" cy="72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140" name="Google Shape;140;p25"/>
          <p:cNvSpPr txBox="1">
            <a:spLocks noGrp="1"/>
          </p:cNvSpPr>
          <p:nvPr>
            <p:ph type="subTitle" idx="1"/>
          </p:nvPr>
        </p:nvSpPr>
        <p:spPr>
          <a:xfrm>
            <a:off x="2642375" y="2179874"/>
            <a:ext cx="3859200" cy="401100"/>
          </a:xfrm>
          <a:prstGeom prst="rect">
            <a:avLst/>
          </a:prstGeom>
          <a:solidFill>
            <a:schemeClr val="lt1"/>
          </a:solidFill>
        </p:spPr>
        <p:txBody>
          <a:bodyPr spcFirstLastPara="1" wrap="square" lIns="91425" tIns="91425" rIns="91425" bIns="91425" anchor="ctr" anchorCtr="0">
            <a:noAutofit/>
          </a:bodyPr>
          <a:lstStyle>
            <a:lvl1pPr lvl="0" algn="ctr" rtl="0">
              <a:lnSpc>
                <a:spcPct val="100000"/>
              </a:lnSpc>
              <a:spcBef>
                <a:spcPts val="0"/>
              </a:spcBef>
              <a:spcAft>
                <a:spcPts val="0"/>
              </a:spcAft>
              <a:buClr>
                <a:srgbClr val="FFFFFF"/>
              </a:buClr>
              <a:buSzPts val="1800"/>
              <a:buNone/>
              <a:defRPr sz="1800">
                <a:solidFill>
                  <a:srgbClr val="FFFFFF"/>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276807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141"/>
        <p:cNvGrpSpPr/>
        <p:nvPr/>
      </p:nvGrpSpPr>
      <p:grpSpPr>
        <a:xfrm>
          <a:off x="0" y="0"/>
          <a:ext cx="0" cy="0"/>
          <a:chOff x="0" y="0"/>
          <a:chExt cx="0" cy="0"/>
        </a:xfrm>
      </p:grpSpPr>
      <p:sp>
        <p:nvSpPr>
          <p:cNvPr id="142" name="Google Shape;142;p26"/>
          <p:cNvSpPr/>
          <p:nvPr/>
        </p:nvSpPr>
        <p:spPr>
          <a:xfrm>
            <a:off x="3796725" y="0"/>
            <a:ext cx="4634700" cy="51435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6"/>
          <p:cNvSpPr txBox="1">
            <a:spLocks noGrp="1"/>
          </p:cNvSpPr>
          <p:nvPr>
            <p:ph type="ctrTitle"/>
          </p:nvPr>
        </p:nvSpPr>
        <p:spPr>
          <a:xfrm>
            <a:off x="4184500" y="729418"/>
            <a:ext cx="3859200" cy="7683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5"/>
              </a:buClr>
              <a:buSzPts val="4500"/>
              <a:buNone/>
              <a:defRPr sz="4500">
                <a:solidFill>
                  <a:schemeClr val="accent5"/>
                </a:solidFill>
              </a:defRPr>
            </a:lvl1pPr>
            <a:lvl2pPr lvl="1" algn="ctr" rtl="0">
              <a:spcBef>
                <a:spcPts val="0"/>
              </a:spcBef>
              <a:spcAft>
                <a:spcPts val="0"/>
              </a:spcAft>
              <a:buClr>
                <a:schemeClr val="accent5"/>
              </a:buClr>
              <a:buSzPts val="4500"/>
              <a:buNone/>
              <a:defRPr sz="4500">
                <a:solidFill>
                  <a:schemeClr val="accent5"/>
                </a:solidFill>
              </a:defRPr>
            </a:lvl2pPr>
            <a:lvl3pPr lvl="2" algn="ctr" rtl="0">
              <a:spcBef>
                <a:spcPts val="0"/>
              </a:spcBef>
              <a:spcAft>
                <a:spcPts val="0"/>
              </a:spcAft>
              <a:buClr>
                <a:schemeClr val="accent5"/>
              </a:buClr>
              <a:buSzPts val="4500"/>
              <a:buNone/>
              <a:defRPr sz="4500">
                <a:solidFill>
                  <a:schemeClr val="accent5"/>
                </a:solidFill>
              </a:defRPr>
            </a:lvl3pPr>
            <a:lvl4pPr lvl="3" algn="ctr" rtl="0">
              <a:spcBef>
                <a:spcPts val="0"/>
              </a:spcBef>
              <a:spcAft>
                <a:spcPts val="0"/>
              </a:spcAft>
              <a:buClr>
                <a:schemeClr val="accent5"/>
              </a:buClr>
              <a:buSzPts val="4500"/>
              <a:buNone/>
              <a:defRPr sz="4500">
                <a:solidFill>
                  <a:schemeClr val="accent5"/>
                </a:solidFill>
              </a:defRPr>
            </a:lvl4pPr>
            <a:lvl5pPr lvl="4" algn="ctr" rtl="0">
              <a:spcBef>
                <a:spcPts val="0"/>
              </a:spcBef>
              <a:spcAft>
                <a:spcPts val="0"/>
              </a:spcAft>
              <a:buClr>
                <a:schemeClr val="accent5"/>
              </a:buClr>
              <a:buSzPts val="4500"/>
              <a:buNone/>
              <a:defRPr sz="4500">
                <a:solidFill>
                  <a:schemeClr val="accent5"/>
                </a:solidFill>
              </a:defRPr>
            </a:lvl5pPr>
            <a:lvl6pPr lvl="5" algn="ctr" rtl="0">
              <a:spcBef>
                <a:spcPts val="0"/>
              </a:spcBef>
              <a:spcAft>
                <a:spcPts val="0"/>
              </a:spcAft>
              <a:buClr>
                <a:schemeClr val="accent5"/>
              </a:buClr>
              <a:buSzPts val="4500"/>
              <a:buNone/>
              <a:defRPr sz="4500">
                <a:solidFill>
                  <a:schemeClr val="accent5"/>
                </a:solidFill>
              </a:defRPr>
            </a:lvl6pPr>
            <a:lvl7pPr lvl="6" algn="ctr" rtl="0">
              <a:spcBef>
                <a:spcPts val="0"/>
              </a:spcBef>
              <a:spcAft>
                <a:spcPts val="0"/>
              </a:spcAft>
              <a:buClr>
                <a:schemeClr val="accent5"/>
              </a:buClr>
              <a:buSzPts val="4500"/>
              <a:buNone/>
              <a:defRPr sz="4500">
                <a:solidFill>
                  <a:schemeClr val="accent5"/>
                </a:solidFill>
              </a:defRPr>
            </a:lvl7pPr>
            <a:lvl8pPr lvl="7" algn="ctr" rtl="0">
              <a:spcBef>
                <a:spcPts val="0"/>
              </a:spcBef>
              <a:spcAft>
                <a:spcPts val="0"/>
              </a:spcAft>
              <a:buClr>
                <a:schemeClr val="accent5"/>
              </a:buClr>
              <a:buSzPts val="4500"/>
              <a:buNone/>
              <a:defRPr sz="4500">
                <a:solidFill>
                  <a:schemeClr val="accent5"/>
                </a:solidFill>
              </a:defRPr>
            </a:lvl8pPr>
            <a:lvl9pPr lvl="8" algn="ctr" rtl="0">
              <a:spcBef>
                <a:spcPts val="0"/>
              </a:spcBef>
              <a:spcAft>
                <a:spcPts val="0"/>
              </a:spcAft>
              <a:buClr>
                <a:schemeClr val="accent5"/>
              </a:buClr>
              <a:buSzPts val="4500"/>
              <a:buNone/>
              <a:defRPr sz="4500">
                <a:solidFill>
                  <a:schemeClr val="accent5"/>
                </a:solidFill>
              </a:defRPr>
            </a:lvl9pPr>
          </a:lstStyle>
          <a:p>
            <a:endParaRPr/>
          </a:p>
        </p:txBody>
      </p:sp>
      <p:sp>
        <p:nvSpPr>
          <p:cNvPr id="144" name="Google Shape;144;p26"/>
          <p:cNvSpPr txBox="1">
            <a:spLocks noGrp="1"/>
          </p:cNvSpPr>
          <p:nvPr>
            <p:ph type="subTitle" idx="1"/>
          </p:nvPr>
        </p:nvSpPr>
        <p:spPr>
          <a:xfrm>
            <a:off x="4184450" y="1541836"/>
            <a:ext cx="3859200" cy="129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45" name="Google Shape;145;p26"/>
          <p:cNvSpPr txBox="1"/>
          <p:nvPr/>
        </p:nvSpPr>
        <p:spPr>
          <a:xfrm>
            <a:off x="4554400" y="3594225"/>
            <a:ext cx="3119400" cy="4653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300"/>
              </a:spcBef>
              <a:spcAft>
                <a:spcPts val="0"/>
              </a:spcAft>
              <a:buClr>
                <a:srgbClr val="000000"/>
              </a:buClr>
              <a:buSzTx/>
              <a:buFont typeface="Arial"/>
              <a:buNone/>
              <a:tabLst/>
              <a:defRPr/>
            </a:pPr>
            <a:r>
              <a:rPr kumimoji="0" lang="en" sz="900" b="0" i="0" u="none" strike="noStrike" kern="0" cap="none" spc="0" normalizeH="0" baseline="0" noProof="0">
                <a:ln>
                  <a:noFill/>
                </a:ln>
                <a:solidFill>
                  <a:srgbClr val="133660"/>
                </a:solidFill>
                <a:effectLst/>
                <a:uLnTx/>
                <a:uFillTx/>
                <a:latin typeface="Poppins"/>
                <a:ea typeface="Poppins"/>
                <a:cs typeface="Poppins"/>
                <a:sym typeface="Poppins"/>
              </a:rPr>
              <a:t>CREDITS: This presentation template was created by </a:t>
            </a:r>
            <a:r>
              <a:rPr kumimoji="0" lang="en" sz="900" b="1" i="0" u="none" strike="noStrike" kern="0" cap="none" spc="0" normalizeH="0" baseline="0" noProof="0">
                <a:ln>
                  <a:noFill/>
                </a:ln>
                <a:solidFill>
                  <a:srgbClr val="133660"/>
                </a:solidFill>
                <a:effectLst/>
                <a:uLnTx/>
                <a:uFill>
                  <a:noFill/>
                </a:uFill>
                <a:latin typeface="Poppins"/>
                <a:ea typeface="Poppins"/>
                <a:cs typeface="Poppins"/>
                <a:sym typeface="Poppins"/>
                <a:hlinkClick r:id="rId2"/>
              </a:rPr>
              <a:t>Slidesgo</a:t>
            </a:r>
            <a:r>
              <a:rPr kumimoji="0" lang="en" sz="900" b="0" i="0" u="none" strike="noStrike" kern="0" cap="none" spc="0" normalizeH="0" baseline="0" noProof="0">
                <a:ln>
                  <a:noFill/>
                </a:ln>
                <a:solidFill>
                  <a:srgbClr val="133660"/>
                </a:solidFill>
                <a:effectLst/>
                <a:uLnTx/>
                <a:uFillTx/>
                <a:latin typeface="Poppins"/>
                <a:ea typeface="Poppins"/>
                <a:cs typeface="Poppins"/>
                <a:sym typeface="Poppins"/>
              </a:rPr>
              <a:t>, including icons by </a:t>
            </a:r>
            <a:r>
              <a:rPr kumimoji="0" lang="en" sz="900" b="1" i="0" u="none" strike="noStrike" kern="0" cap="none" spc="0" normalizeH="0" baseline="0" noProof="0">
                <a:ln>
                  <a:noFill/>
                </a:ln>
                <a:solidFill>
                  <a:srgbClr val="133660"/>
                </a:solidFill>
                <a:effectLst/>
                <a:uLnTx/>
                <a:uFill>
                  <a:noFill/>
                </a:uFill>
                <a:latin typeface="Poppins"/>
                <a:ea typeface="Poppins"/>
                <a:cs typeface="Poppins"/>
                <a:sym typeface="Poppins"/>
                <a:hlinkClick r:id="rId3"/>
              </a:rPr>
              <a:t>Flaticon</a:t>
            </a:r>
            <a:r>
              <a:rPr kumimoji="0" lang="en" sz="900" b="0" i="0" u="none" strike="noStrike" kern="0" cap="none" spc="0" normalizeH="0" baseline="0" noProof="0">
                <a:ln>
                  <a:noFill/>
                </a:ln>
                <a:solidFill>
                  <a:srgbClr val="133660"/>
                </a:solidFill>
                <a:effectLst/>
                <a:uLnTx/>
                <a:uFillTx/>
                <a:latin typeface="Poppins"/>
                <a:ea typeface="Poppins"/>
                <a:cs typeface="Poppins"/>
                <a:sym typeface="Poppins"/>
              </a:rPr>
              <a:t>, and infographics &amp; images by </a:t>
            </a:r>
            <a:r>
              <a:rPr kumimoji="0" lang="en" sz="900" b="1" i="0" u="none" strike="noStrike" kern="0" cap="none" spc="0" normalizeH="0" baseline="0" noProof="0">
                <a:ln>
                  <a:noFill/>
                </a:ln>
                <a:solidFill>
                  <a:srgbClr val="133660"/>
                </a:solidFill>
                <a:effectLst/>
                <a:uLnTx/>
                <a:uFill>
                  <a:noFill/>
                </a:uFill>
                <a:latin typeface="Poppins"/>
                <a:ea typeface="Poppins"/>
                <a:cs typeface="Poppins"/>
                <a:sym typeface="Poppins"/>
                <a:hlinkClick r:id="rId4"/>
              </a:rPr>
              <a:t>Freepik</a:t>
            </a:r>
            <a:r>
              <a:rPr kumimoji="0" lang="en" sz="900" b="0" i="0" u="none" strike="noStrike" kern="0" cap="none" spc="0" normalizeH="0" baseline="0" noProof="0">
                <a:ln>
                  <a:noFill/>
                </a:ln>
                <a:solidFill>
                  <a:srgbClr val="133660"/>
                </a:solidFill>
                <a:effectLst/>
                <a:uLnTx/>
                <a:uFillTx/>
                <a:latin typeface="Poppins"/>
                <a:ea typeface="Poppins"/>
                <a:cs typeface="Poppins"/>
                <a:sym typeface="Poppins"/>
              </a:rPr>
              <a:t>. </a:t>
            </a:r>
            <a:endParaRPr kumimoji="0" sz="900" b="0" i="0" u="none" strike="noStrike" kern="0" cap="none" spc="0" normalizeH="0" baseline="0" noProof="0">
              <a:ln>
                <a:noFill/>
              </a:ln>
              <a:solidFill>
                <a:srgbClr val="133660"/>
              </a:solidFill>
              <a:effectLst/>
              <a:uLnTx/>
              <a:uFillTx/>
              <a:latin typeface="Poppins"/>
              <a:ea typeface="Poppins"/>
              <a:cs typeface="Poppins"/>
              <a:sym typeface="Poppins"/>
            </a:endParaRPr>
          </a:p>
        </p:txBody>
      </p:sp>
    </p:spTree>
    <p:extLst>
      <p:ext uri="{BB962C8B-B14F-4D97-AF65-F5344CB8AC3E}">
        <p14:creationId xmlns:p14="http://schemas.microsoft.com/office/powerpoint/2010/main" val="12220933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6575" y="1906514"/>
            <a:ext cx="5470800" cy="14379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SzPts val="4000"/>
              <a:buNone/>
              <a:defRPr sz="4500">
                <a:solidFill>
                  <a:schemeClr val="lt1"/>
                </a:solidFill>
              </a:defRPr>
            </a:lvl1pPr>
            <a:lvl2pPr lvl="1" algn="r">
              <a:spcBef>
                <a:spcPts val="0"/>
              </a:spcBef>
              <a:spcAft>
                <a:spcPts val="0"/>
              </a:spcAft>
              <a:buClr>
                <a:schemeClr val="lt1"/>
              </a:buClr>
              <a:buSzPts val="5200"/>
              <a:buNone/>
              <a:defRPr sz="5200">
                <a:solidFill>
                  <a:schemeClr val="lt1"/>
                </a:solidFill>
              </a:defRPr>
            </a:lvl2pPr>
            <a:lvl3pPr lvl="2" algn="r">
              <a:spcBef>
                <a:spcPts val="0"/>
              </a:spcBef>
              <a:spcAft>
                <a:spcPts val="0"/>
              </a:spcAft>
              <a:buClr>
                <a:schemeClr val="lt1"/>
              </a:buClr>
              <a:buSzPts val="5200"/>
              <a:buNone/>
              <a:defRPr sz="5200">
                <a:solidFill>
                  <a:schemeClr val="lt1"/>
                </a:solidFill>
              </a:defRPr>
            </a:lvl3pPr>
            <a:lvl4pPr lvl="3" algn="r">
              <a:spcBef>
                <a:spcPts val="0"/>
              </a:spcBef>
              <a:spcAft>
                <a:spcPts val="0"/>
              </a:spcAft>
              <a:buClr>
                <a:schemeClr val="lt1"/>
              </a:buClr>
              <a:buSzPts val="5200"/>
              <a:buNone/>
              <a:defRPr sz="5200">
                <a:solidFill>
                  <a:schemeClr val="lt1"/>
                </a:solidFill>
              </a:defRPr>
            </a:lvl4pPr>
            <a:lvl5pPr lvl="4" algn="r">
              <a:spcBef>
                <a:spcPts val="0"/>
              </a:spcBef>
              <a:spcAft>
                <a:spcPts val="0"/>
              </a:spcAft>
              <a:buClr>
                <a:schemeClr val="lt1"/>
              </a:buClr>
              <a:buSzPts val="5200"/>
              <a:buNone/>
              <a:defRPr sz="5200">
                <a:solidFill>
                  <a:schemeClr val="lt1"/>
                </a:solidFill>
              </a:defRPr>
            </a:lvl5pPr>
            <a:lvl6pPr lvl="5" algn="r">
              <a:spcBef>
                <a:spcPts val="0"/>
              </a:spcBef>
              <a:spcAft>
                <a:spcPts val="0"/>
              </a:spcAft>
              <a:buClr>
                <a:schemeClr val="lt1"/>
              </a:buClr>
              <a:buSzPts val="5200"/>
              <a:buNone/>
              <a:defRPr sz="5200">
                <a:solidFill>
                  <a:schemeClr val="lt1"/>
                </a:solidFill>
              </a:defRPr>
            </a:lvl6pPr>
            <a:lvl7pPr lvl="6" algn="r">
              <a:spcBef>
                <a:spcPts val="0"/>
              </a:spcBef>
              <a:spcAft>
                <a:spcPts val="0"/>
              </a:spcAft>
              <a:buClr>
                <a:schemeClr val="lt1"/>
              </a:buClr>
              <a:buSzPts val="5200"/>
              <a:buNone/>
              <a:defRPr sz="5200">
                <a:solidFill>
                  <a:schemeClr val="lt1"/>
                </a:solidFill>
              </a:defRPr>
            </a:lvl7pPr>
            <a:lvl8pPr lvl="7" algn="r">
              <a:spcBef>
                <a:spcPts val="0"/>
              </a:spcBef>
              <a:spcAft>
                <a:spcPts val="0"/>
              </a:spcAft>
              <a:buClr>
                <a:schemeClr val="lt1"/>
              </a:buClr>
              <a:buSzPts val="5200"/>
              <a:buNone/>
              <a:defRPr sz="5200">
                <a:solidFill>
                  <a:schemeClr val="lt1"/>
                </a:solidFill>
              </a:defRPr>
            </a:lvl8pPr>
            <a:lvl9pPr lvl="8" algn="r">
              <a:spcBef>
                <a:spcPts val="0"/>
              </a:spcBef>
              <a:spcAft>
                <a:spcPts val="0"/>
              </a:spcAft>
              <a:buClr>
                <a:schemeClr val="lt1"/>
              </a:buClr>
              <a:buSzPts val="5200"/>
              <a:buNone/>
              <a:defRPr sz="5200">
                <a:solidFill>
                  <a:schemeClr val="lt1"/>
                </a:solidFill>
              </a:defRPr>
            </a:lvl9pPr>
          </a:lstStyle>
          <a:p>
            <a:endParaRPr/>
          </a:p>
        </p:txBody>
      </p:sp>
      <p:sp>
        <p:nvSpPr>
          <p:cNvPr id="10" name="Google Shape;10;p2"/>
          <p:cNvSpPr txBox="1">
            <a:spLocks noGrp="1"/>
          </p:cNvSpPr>
          <p:nvPr>
            <p:ph type="subTitle" idx="1"/>
          </p:nvPr>
        </p:nvSpPr>
        <p:spPr>
          <a:xfrm>
            <a:off x="3116400" y="3248484"/>
            <a:ext cx="2911200" cy="3993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lt1"/>
                </a:solidFill>
              </a:defRPr>
            </a:lvl1pPr>
            <a:lvl2pPr lvl="1" algn="r">
              <a:lnSpc>
                <a:spcPct val="100000"/>
              </a:lnSpc>
              <a:spcBef>
                <a:spcPts val="0"/>
              </a:spcBef>
              <a:spcAft>
                <a:spcPts val="0"/>
              </a:spcAft>
              <a:buClr>
                <a:schemeClr val="lt1"/>
              </a:buClr>
              <a:buSzPts val="2800"/>
              <a:buNone/>
              <a:defRPr sz="2800">
                <a:solidFill>
                  <a:schemeClr val="lt1"/>
                </a:solidFill>
              </a:defRPr>
            </a:lvl2pPr>
            <a:lvl3pPr lvl="2" algn="r">
              <a:lnSpc>
                <a:spcPct val="100000"/>
              </a:lnSpc>
              <a:spcBef>
                <a:spcPts val="0"/>
              </a:spcBef>
              <a:spcAft>
                <a:spcPts val="0"/>
              </a:spcAft>
              <a:buClr>
                <a:schemeClr val="lt1"/>
              </a:buClr>
              <a:buSzPts val="2800"/>
              <a:buNone/>
              <a:defRPr sz="2800">
                <a:solidFill>
                  <a:schemeClr val="lt1"/>
                </a:solidFill>
              </a:defRPr>
            </a:lvl3pPr>
            <a:lvl4pPr lvl="3" algn="r">
              <a:lnSpc>
                <a:spcPct val="100000"/>
              </a:lnSpc>
              <a:spcBef>
                <a:spcPts val="0"/>
              </a:spcBef>
              <a:spcAft>
                <a:spcPts val="0"/>
              </a:spcAft>
              <a:buClr>
                <a:schemeClr val="lt1"/>
              </a:buClr>
              <a:buSzPts val="2800"/>
              <a:buNone/>
              <a:defRPr sz="2800">
                <a:solidFill>
                  <a:schemeClr val="lt1"/>
                </a:solidFill>
              </a:defRPr>
            </a:lvl4pPr>
            <a:lvl5pPr lvl="4" algn="r">
              <a:lnSpc>
                <a:spcPct val="100000"/>
              </a:lnSpc>
              <a:spcBef>
                <a:spcPts val="0"/>
              </a:spcBef>
              <a:spcAft>
                <a:spcPts val="0"/>
              </a:spcAft>
              <a:buClr>
                <a:schemeClr val="lt1"/>
              </a:buClr>
              <a:buSzPts val="2800"/>
              <a:buNone/>
              <a:defRPr sz="2800">
                <a:solidFill>
                  <a:schemeClr val="lt1"/>
                </a:solidFill>
              </a:defRPr>
            </a:lvl5pPr>
            <a:lvl6pPr lvl="5" algn="r">
              <a:lnSpc>
                <a:spcPct val="100000"/>
              </a:lnSpc>
              <a:spcBef>
                <a:spcPts val="0"/>
              </a:spcBef>
              <a:spcAft>
                <a:spcPts val="0"/>
              </a:spcAft>
              <a:buClr>
                <a:schemeClr val="lt1"/>
              </a:buClr>
              <a:buSzPts val="2800"/>
              <a:buNone/>
              <a:defRPr sz="2800">
                <a:solidFill>
                  <a:schemeClr val="lt1"/>
                </a:solidFill>
              </a:defRPr>
            </a:lvl6pPr>
            <a:lvl7pPr lvl="6" algn="r">
              <a:lnSpc>
                <a:spcPct val="100000"/>
              </a:lnSpc>
              <a:spcBef>
                <a:spcPts val="0"/>
              </a:spcBef>
              <a:spcAft>
                <a:spcPts val="0"/>
              </a:spcAft>
              <a:buClr>
                <a:schemeClr val="lt1"/>
              </a:buClr>
              <a:buSzPts val="2800"/>
              <a:buNone/>
              <a:defRPr sz="2800">
                <a:solidFill>
                  <a:schemeClr val="lt1"/>
                </a:solidFill>
              </a:defRPr>
            </a:lvl7pPr>
            <a:lvl8pPr lvl="7" algn="r">
              <a:lnSpc>
                <a:spcPct val="100000"/>
              </a:lnSpc>
              <a:spcBef>
                <a:spcPts val="0"/>
              </a:spcBef>
              <a:spcAft>
                <a:spcPts val="0"/>
              </a:spcAft>
              <a:buClr>
                <a:schemeClr val="lt1"/>
              </a:buClr>
              <a:buSzPts val="2800"/>
              <a:buNone/>
              <a:defRPr sz="2800">
                <a:solidFill>
                  <a:schemeClr val="lt1"/>
                </a:solidFill>
              </a:defRPr>
            </a:lvl8pPr>
            <a:lvl9pPr lvl="8" algn="r">
              <a:lnSpc>
                <a:spcPct val="100000"/>
              </a:lnSpc>
              <a:spcBef>
                <a:spcPts val="0"/>
              </a:spcBef>
              <a:spcAft>
                <a:spcPts val="0"/>
              </a:spcAft>
              <a:buClr>
                <a:schemeClr val="lt1"/>
              </a:buClr>
              <a:buSzPts val="2800"/>
              <a:buNone/>
              <a:defRPr sz="2800">
                <a:solidFill>
                  <a:schemeClr val="lt1"/>
                </a:solidFill>
              </a:defRPr>
            </a:lvl9pPr>
          </a:lstStyle>
          <a:p>
            <a:endParaRPr/>
          </a:p>
        </p:txBody>
      </p:sp>
      <p:grpSp>
        <p:nvGrpSpPr>
          <p:cNvPr id="11" name="Google Shape;11;p2"/>
          <p:cNvGrpSpPr/>
          <p:nvPr/>
        </p:nvGrpSpPr>
        <p:grpSpPr>
          <a:xfrm>
            <a:off x="0" y="0"/>
            <a:ext cx="9144686" cy="2856586"/>
            <a:chOff x="0" y="0"/>
            <a:chExt cx="9142857" cy="2856586"/>
          </a:xfrm>
        </p:grpSpPr>
        <p:sp>
          <p:nvSpPr>
            <p:cNvPr id="12" name="Google Shape;12;p2"/>
            <p:cNvSpPr/>
            <p:nvPr/>
          </p:nvSpPr>
          <p:spPr>
            <a:xfrm>
              <a:off x="0"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572088" y="572090"/>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572088"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1713996"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2284946" y="572090"/>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6855428"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6855428" y="572090"/>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7425197"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8569444" y="0"/>
              <a:ext cx="569835" cy="572174"/>
            </a:xfrm>
            <a:custGeom>
              <a:avLst/>
              <a:gdLst/>
              <a:ahLst/>
              <a:cxnLst/>
              <a:rect l="l" t="t" r="r" b="b"/>
              <a:pathLst>
                <a:path w="8040" h="8073" extrusionOk="0">
                  <a:moveTo>
                    <a:pt x="1" y="0"/>
                  </a:moveTo>
                  <a:lnTo>
                    <a:pt x="1" y="8073"/>
                  </a:lnTo>
                  <a:lnTo>
                    <a:pt x="8040" y="8073"/>
                  </a:lnTo>
                  <a:lnTo>
                    <a:pt x="804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7425197" y="572090"/>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8569444" y="572090"/>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0" y="1144251"/>
              <a:ext cx="572174" cy="569835"/>
            </a:xfrm>
            <a:custGeom>
              <a:avLst/>
              <a:gdLst/>
              <a:ahLst/>
              <a:cxnLst/>
              <a:rect l="l" t="t" r="r" b="b"/>
              <a:pathLst>
                <a:path w="8073" h="8040" extrusionOk="0">
                  <a:moveTo>
                    <a:pt x="0" y="0"/>
                  </a:moveTo>
                  <a:lnTo>
                    <a:pt x="0" y="8039"/>
                  </a:lnTo>
                  <a:lnTo>
                    <a:pt x="8073" y="8039"/>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7425231" y="1144251"/>
              <a:ext cx="572174" cy="569835"/>
            </a:xfrm>
            <a:custGeom>
              <a:avLst/>
              <a:gdLst/>
              <a:ahLst/>
              <a:cxnLst/>
              <a:rect l="l" t="t" r="r" b="b"/>
              <a:pathLst>
                <a:path w="8073" h="8040" extrusionOk="0">
                  <a:moveTo>
                    <a:pt x="0" y="0"/>
                  </a:moveTo>
                  <a:lnTo>
                    <a:pt x="0" y="8039"/>
                  </a:lnTo>
                  <a:lnTo>
                    <a:pt x="8073" y="8039"/>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0" y="1714002"/>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3427990"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5146203"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1141837"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5718801"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997356" y="572090"/>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8569444" y="1144251"/>
              <a:ext cx="569835" cy="569835"/>
            </a:xfrm>
            <a:custGeom>
              <a:avLst/>
              <a:gdLst/>
              <a:ahLst/>
              <a:cxnLst/>
              <a:rect l="l" t="t" r="r" b="b"/>
              <a:pathLst>
                <a:path w="8040" h="8040" extrusionOk="0">
                  <a:moveTo>
                    <a:pt x="1" y="0"/>
                  </a:moveTo>
                  <a:lnTo>
                    <a:pt x="1" y="8039"/>
                  </a:lnTo>
                  <a:lnTo>
                    <a:pt x="8040" y="8039"/>
                  </a:lnTo>
                  <a:lnTo>
                    <a:pt x="804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2855831"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1143082" y="1715215"/>
              <a:ext cx="570000" cy="570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146383" y="572090"/>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4573361"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0" y="2284341"/>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8570683" y="2284341"/>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0" y="572090"/>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1141837" y="572090"/>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7997356"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2"/>
            <p:cNvSpPr/>
            <p:nvPr/>
          </p:nvSpPr>
          <p:spPr>
            <a:xfrm>
              <a:off x="4000078"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6282569"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2284946"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900196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5"/>
        </a:solidFill>
        <a:effectLst/>
      </p:bgPr>
    </p:bg>
    <p:spTree>
      <p:nvGrpSpPr>
        <p:cNvPr id="1" name="Shape 44"/>
        <p:cNvGrpSpPr/>
        <p:nvPr/>
      </p:nvGrpSpPr>
      <p:grpSpPr>
        <a:xfrm>
          <a:off x="0" y="0"/>
          <a:ext cx="0" cy="0"/>
          <a:chOff x="0" y="0"/>
          <a:chExt cx="0" cy="0"/>
        </a:xfrm>
      </p:grpSpPr>
      <p:sp>
        <p:nvSpPr>
          <p:cNvPr id="45" name="Google Shape;45;p3"/>
          <p:cNvSpPr/>
          <p:nvPr/>
        </p:nvSpPr>
        <p:spPr>
          <a:xfrm>
            <a:off x="3446550" y="572175"/>
            <a:ext cx="2245800" cy="2245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6" name="Google Shape;46;p3"/>
          <p:cNvGrpSpPr/>
          <p:nvPr/>
        </p:nvGrpSpPr>
        <p:grpSpPr>
          <a:xfrm>
            <a:off x="0" y="0"/>
            <a:ext cx="9150649" cy="2286311"/>
            <a:chOff x="0" y="0"/>
            <a:chExt cx="9150649" cy="2286311"/>
          </a:xfrm>
        </p:grpSpPr>
        <p:sp>
          <p:nvSpPr>
            <p:cNvPr id="47" name="Google Shape;47;p3"/>
            <p:cNvSpPr/>
            <p:nvPr/>
          </p:nvSpPr>
          <p:spPr>
            <a:xfrm>
              <a:off x="0"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3"/>
            <p:cNvSpPr/>
            <p:nvPr/>
          </p:nvSpPr>
          <p:spPr>
            <a:xfrm>
              <a:off x="0" y="1144251"/>
              <a:ext cx="572174" cy="569835"/>
            </a:xfrm>
            <a:custGeom>
              <a:avLst/>
              <a:gdLst/>
              <a:ahLst/>
              <a:cxnLst/>
              <a:rect l="l" t="t" r="r" b="b"/>
              <a:pathLst>
                <a:path w="8073" h="8040" extrusionOk="0">
                  <a:moveTo>
                    <a:pt x="0" y="0"/>
                  </a:moveTo>
                  <a:lnTo>
                    <a:pt x="0" y="8039"/>
                  </a:lnTo>
                  <a:lnTo>
                    <a:pt x="8073" y="8039"/>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3"/>
            <p:cNvSpPr/>
            <p:nvPr/>
          </p:nvSpPr>
          <p:spPr>
            <a:xfrm>
              <a:off x="1144175" y="1714066"/>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3"/>
            <p:cNvSpPr/>
            <p:nvPr/>
          </p:nvSpPr>
          <p:spPr>
            <a:xfrm>
              <a:off x="8578475"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3"/>
            <p:cNvSpPr/>
            <p:nvPr/>
          </p:nvSpPr>
          <p:spPr>
            <a:xfrm>
              <a:off x="8578475" y="1144251"/>
              <a:ext cx="572174" cy="569835"/>
            </a:xfrm>
            <a:custGeom>
              <a:avLst/>
              <a:gdLst/>
              <a:ahLst/>
              <a:cxnLst/>
              <a:rect l="l" t="t" r="r" b="b"/>
              <a:pathLst>
                <a:path w="8073" h="8040" extrusionOk="0">
                  <a:moveTo>
                    <a:pt x="0" y="0"/>
                  </a:moveTo>
                  <a:lnTo>
                    <a:pt x="0" y="8039"/>
                  </a:lnTo>
                  <a:lnTo>
                    <a:pt x="8073" y="8039"/>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3"/>
            <p:cNvSpPr/>
            <p:nvPr/>
          </p:nvSpPr>
          <p:spPr>
            <a:xfrm>
              <a:off x="7427550" y="1714066"/>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3"/>
            <p:cNvSpPr/>
            <p:nvPr/>
          </p:nvSpPr>
          <p:spPr>
            <a:xfrm>
              <a:off x="6849291"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3"/>
            <p:cNvSpPr/>
            <p:nvPr/>
          </p:nvSpPr>
          <p:spPr>
            <a:xfrm>
              <a:off x="1723250"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3"/>
            <p:cNvSpPr/>
            <p:nvPr/>
          </p:nvSpPr>
          <p:spPr>
            <a:xfrm>
              <a:off x="572150" y="572175"/>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3"/>
            <p:cNvSpPr/>
            <p:nvPr/>
          </p:nvSpPr>
          <p:spPr>
            <a:xfrm>
              <a:off x="8002987" y="572175"/>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Google Shape;57;p3"/>
          <p:cNvSpPr txBox="1">
            <a:spLocks noGrp="1"/>
          </p:cNvSpPr>
          <p:nvPr>
            <p:ph type="title"/>
          </p:nvPr>
        </p:nvSpPr>
        <p:spPr>
          <a:xfrm>
            <a:off x="2099700" y="3011425"/>
            <a:ext cx="4944600" cy="606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2"/>
              </a:buClr>
              <a:buSzPts val="3600"/>
              <a:buNone/>
              <a:defRPr sz="3800">
                <a:solidFill>
                  <a:schemeClr val="lt1"/>
                </a:solidFill>
              </a:defRPr>
            </a:lvl1pPr>
            <a:lvl2pPr lvl="1" algn="ctr">
              <a:spcBef>
                <a:spcPts val="0"/>
              </a:spcBef>
              <a:spcAft>
                <a:spcPts val="0"/>
              </a:spcAft>
              <a:buClr>
                <a:schemeClr val="accent2"/>
              </a:buClr>
              <a:buSzPts val="3600"/>
              <a:buNone/>
              <a:defRPr sz="3600">
                <a:solidFill>
                  <a:schemeClr val="accent2"/>
                </a:solidFill>
              </a:defRPr>
            </a:lvl2pPr>
            <a:lvl3pPr lvl="2" algn="ctr">
              <a:spcBef>
                <a:spcPts val="0"/>
              </a:spcBef>
              <a:spcAft>
                <a:spcPts val="0"/>
              </a:spcAft>
              <a:buClr>
                <a:schemeClr val="accent2"/>
              </a:buClr>
              <a:buSzPts val="3600"/>
              <a:buNone/>
              <a:defRPr sz="3600">
                <a:solidFill>
                  <a:schemeClr val="accent2"/>
                </a:solidFill>
              </a:defRPr>
            </a:lvl3pPr>
            <a:lvl4pPr lvl="3" algn="ctr">
              <a:spcBef>
                <a:spcPts val="0"/>
              </a:spcBef>
              <a:spcAft>
                <a:spcPts val="0"/>
              </a:spcAft>
              <a:buClr>
                <a:schemeClr val="accent2"/>
              </a:buClr>
              <a:buSzPts val="3600"/>
              <a:buNone/>
              <a:defRPr sz="3600">
                <a:solidFill>
                  <a:schemeClr val="accent2"/>
                </a:solidFill>
              </a:defRPr>
            </a:lvl4pPr>
            <a:lvl5pPr lvl="4" algn="ctr">
              <a:spcBef>
                <a:spcPts val="0"/>
              </a:spcBef>
              <a:spcAft>
                <a:spcPts val="0"/>
              </a:spcAft>
              <a:buClr>
                <a:schemeClr val="accent2"/>
              </a:buClr>
              <a:buSzPts val="3600"/>
              <a:buNone/>
              <a:defRPr sz="3600">
                <a:solidFill>
                  <a:schemeClr val="accent2"/>
                </a:solidFill>
              </a:defRPr>
            </a:lvl5pPr>
            <a:lvl6pPr lvl="5" algn="ctr">
              <a:spcBef>
                <a:spcPts val="0"/>
              </a:spcBef>
              <a:spcAft>
                <a:spcPts val="0"/>
              </a:spcAft>
              <a:buClr>
                <a:schemeClr val="accent2"/>
              </a:buClr>
              <a:buSzPts val="3600"/>
              <a:buNone/>
              <a:defRPr sz="3600">
                <a:solidFill>
                  <a:schemeClr val="accent2"/>
                </a:solidFill>
              </a:defRPr>
            </a:lvl6pPr>
            <a:lvl7pPr lvl="6" algn="ctr">
              <a:spcBef>
                <a:spcPts val="0"/>
              </a:spcBef>
              <a:spcAft>
                <a:spcPts val="0"/>
              </a:spcAft>
              <a:buClr>
                <a:schemeClr val="accent2"/>
              </a:buClr>
              <a:buSzPts val="3600"/>
              <a:buNone/>
              <a:defRPr sz="3600">
                <a:solidFill>
                  <a:schemeClr val="accent2"/>
                </a:solidFill>
              </a:defRPr>
            </a:lvl7pPr>
            <a:lvl8pPr lvl="7" algn="ctr">
              <a:spcBef>
                <a:spcPts val="0"/>
              </a:spcBef>
              <a:spcAft>
                <a:spcPts val="0"/>
              </a:spcAft>
              <a:buClr>
                <a:schemeClr val="accent2"/>
              </a:buClr>
              <a:buSzPts val="3600"/>
              <a:buNone/>
              <a:defRPr sz="3600">
                <a:solidFill>
                  <a:schemeClr val="accent2"/>
                </a:solidFill>
              </a:defRPr>
            </a:lvl8pPr>
            <a:lvl9pPr lvl="8" algn="ctr">
              <a:spcBef>
                <a:spcPts val="0"/>
              </a:spcBef>
              <a:spcAft>
                <a:spcPts val="0"/>
              </a:spcAft>
              <a:buClr>
                <a:schemeClr val="accent2"/>
              </a:buClr>
              <a:buSzPts val="3600"/>
              <a:buNone/>
              <a:defRPr sz="3600">
                <a:solidFill>
                  <a:schemeClr val="accent2"/>
                </a:solidFill>
              </a:defRPr>
            </a:lvl9pPr>
          </a:lstStyle>
          <a:p>
            <a:endParaRPr/>
          </a:p>
        </p:txBody>
      </p:sp>
      <p:sp>
        <p:nvSpPr>
          <p:cNvPr id="58" name="Google Shape;58;p3"/>
          <p:cNvSpPr txBox="1">
            <a:spLocks noGrp="1"/>
          </p:cNvSpPr>
          <p:nvPr>
            <p:ph type="title" idx="2" hasCustomPrompt="1"/>
          </p:nvPr>
        </p:nvSpPr>
        <p:spPr>
          <a:xfrm>
            <a:off x="3430150" y="1833792"/>
            <a:ext cx="2283600" cy="981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7200"/>
              <a:buNone/>
              <a:defRPr sz="12000">
                <a:solidFill>
                  <a:schemeClr val="accent5"/>
                </a:solidFill>
              </a:defRPr>
            </a:lvl1pPr>
            <a:lvl2pPr lvl="1" algn="ctr" rtl="0">
              <a:spcBef>
                <a:spcPts val="0"/>
              </a:spcBef>
              <a:spcAft>
                <a:spcPts val="0"/>
              </a:spcAft>
              <a:buClr>
                <a:schemeClr val="accent2"/>
              </a:buClr>
              <a:buSzPts val="7200"/>
              <a:buNone/>
              <a:defRPr sz="7200">
                <a:solidFill>
                  <a:schemeClr val="accent2"/>
                </a:solidFill>
              </a:defRPr>
            </a:lvl2pPr>
            <a:lvl3pPr lvl="2" algn="ctr" rtl="0">
              <a:spcBef>
                <a:spcPts val="0"/>
              </a:spcBef>
              <a:spcAft>
                <a:spcPts val="0"/>
              </a:spcAft>
              <a:buClr>
                <a:schemeClr val="accent2"/>
              </a:buClr>
              <a:buSzPts val="7200"/>
              <a:buNone/>
              <a:defRPr sz="7200">
                <a:solidFill>
                  <a:schemeClr val="accent2"/>
                </a:solidFill>
              </a:defRPr>
            </a:lvl3pPr>
            <a:lvl4pPr lvl="3" algn="ctr" rtl="0">
              <a:spcBef>
                <a:spcPts val="0"/>
              </a:spcBef>
              <a:spcAft>
                <a:spcPts val="0"/>
              </a:spcAft>
              <a:buClr>
                <a:schemeClr val="accent2"/>
              </a:buClr>
              <a:buSzPts val="7200"/>
              <a:buNone/>
              <a:defRPr sz="7200">
                <a:solidFill>
                  <a:schemeClr val="accent2"/>
                </a:solidFill>
              </a:defRPr>
            </a:lvl4pPr>
            <a:lvl5pPr lvl="4" algn="ctr" rtl="0">
              <a:spcBef>
                <a:spcPts val="0"/>
              </a:spcBef>
              <a:spcAft>
                <a:spcPts val="0"/>
              </a:spcAft>
              <a:buClr>
                <a:schemeClr val="accent2"/>
              </a:buClr>
              <a:buSzPts val="7200"/>
              <a:buNone/>
              <a:defRPr sz="7200">
                <a:solidFill>
                  <a:schemeClr val="accent2"/>
                </a:solidFill>
              </a:defRPr>
            </a:lvl5pPr>
            <a:lvl6pPr lvl="5" algn="ctr" rtl="0">
              <a:spcBef>
                <a:spcPts val="0"/>
              </a:spcBef>
              <a:spcAft>
                <a:spcPts val="0"/>
              </a:spcAft>
              <a:buClr>
                <a:schemeClr val="accent2"/>
              </a:buClr>
              <a:buSzPts val="7200"/>
              <a:buNone/>
              <a:defRPr sz="7200">
                <a:solidFill>
                  <a:schemeClr val="accent2"/>
                </a:solidFill>
              </a:defRPr>
            </a:lvl6pPr>
            <a:lvl7pPr lvl="6" algn="ctr" rtl="0">
              <a:spcBef>
                <a:spcPts val="0"/>
              </a:spcBef>
              <a:spcAft>
                <a:spcPts val="0"/>
              </a:spcAft>
              <a:buClr>
                <a:schemeClr val="accent2"/>
              </a:buClr>
              <a:buSzPts val="7200"/>
              <a:buNone/>
              <a:defRPr sz="7200">
                <a:solidFill>
                  <a:schemeClr val="accent2"/>
                </a:solidFill>
              </a:defRPr>
            </a:lvl7pPr>
            <a:lvl8pPr lvl="7" algn="ctr" rtl="0">
              <a:spcBef>
                <a:spcPts val="0"/>
              </a:spcBef>
              <a:spcAft>
                <a:spcPts val="0"/>
              </a:spcAft>
              <a:buClr>
                <a:schemeClr val="accent2"/>
              </a:buClr>
              <a:buSzPts val="7200"/>
              <a:buNone/>
              <a:defRPr sz="7200">
                <a:solidFill>
                  <a:schemeClr val="accent2"/>
                </a:solidFill>
              </a:defRPr>
            </a:lvl8pPr>
            <a:lvl9pPr lvl="8" algn="ctr" rtl="0">
              <a:spcBef>
                <a:spcPts val="0"/>
              </a:spcBef>
              <a:spcAft>
                <a:spcPts val="0"/>
              </a:spcAft>
              <a:buClr>
                <a:schemeClr val="accent2"/>
              </a:buClr>
              <a:buSzPts val="7200"/>
              <a:buNone/>
              <a:defRPr sz="7200">
                <a:solidFill>
                  <a:schemeClr val="accent2"/>
                </a:solidFill>
              </a:defRPr>
            </a:lvl9pPr>
          </a:lstStyle>
          <a:p>
            <a:r>
              <a:t>xx%</a:t>
            </a:r>
          </a:p>
        </p:txBody>
      </p:sp>
      <p:sp>
        <p:nvSpPr>
          <p:cNvPr id="59" name="Google Shape;59;p3"/>
          <p:cNvSpPr txBox="1">
            <a:spLocks noGrp="1"/>
          </p:cNvSpPr>
          <p:nvPr>
            <p:ph type="subTitle" idx="1"/>
          </p:nvPr>
        </p:nvSpPr>
        <p:spPr>
          <a:xfrm>
            <a:off x="2504850" y="3563671"/>
            <a:ext cx="4134300" cy="37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400"/>
              <a:buNone/>
              <a:defRPr>
                <a:solidFill>
                  <a:schemeClr val="lt1"/>
                </a:solidFill>
              </a:defRPr>
            </a:lvl1pPr>
            <a:lvl2pPr lvl="1" algn="ctr" rtl="0">
              <a:lnSpc>
                <a:spcPct val="100000"/>
              </a:lnSpc>
              <a:spcBef>
                <a:spcPts val="0"/>
              </a:spcBef>
              <a:spcAft>
                <a:spcPts val="0"/>
              </a:spcAft>
              <a:buClr>
                <a:schemeClr val="accent2"/>
              </a:buClr>
              <a:buSzPts val="1800"/>
              <a:buNone/>
              <a:defRPr sz="1800">
                <a:solidFill>
                  <a:schemeClr val="accent2"/>
                </a:solidFill>
              </a:defRPr>
            </a:lvl2pPr>
            <a:lvl3pPr lvl="2" algn="ctr" rtl="0">
              <a:lnSpc>
                <a:spcPct val="100000"/>
              </a:lnSpc>
              <a:spcBef>
                <a:spcPts val="0"/>
              </a:spcBef>
              <a:spcAft>
                <a:spcPts val="0"/>
              </a:spcAft>
              <a:buClr>
                <a:schemeClr val="accent2"/>
              </a:buClr>
              <a:buSzPts val="1800"/>
              <a:buNone/>
              <a:defRPr sz="1800">
                <a:solidFill>
                  <a:schemeClr val="accent2"/>
                </a:solidFill>
              </a:defRPr>
            </a:lvl3pPr>
            <a:lvl4pPr lvl="3" algn="ctr" rtl="0">
              <a:lnSpc>
                <a:spcPct val="100000"/>
              </a:lnSpc>
              <a:spcBef>
                <a:spcPts val="0"/>
              </a:spcBef>
              <a:spcAft>
                <a:spcPts val="0"/>
              </a:spcAft>
              <a:buClr>
                <a:schemeClr val="accent2"/>
              </a:buClr>
              <a:buSzPts val="1800"/>
              <a:buNone/>
              <a:defRPr sz="1800">
                <a:solidFill>
                  <a:schemeClr val="accent2"/>
                </a:solidFill>
              </a:defRPr>
            </a:lvl4pPr>
            <a:lvl5pPr lvl="4" algn="ctr" rtl="0">
              <a:lnSpc>
                <a:spcPct val="100000"/>
              </a:lnSpc>
              <a:spcBef>
                <a:spcPts val="0"/>
              </a:spcBef>
              <a:spcAft>
                <a:spcPts val="0"/>
              </a:spcAft>
              <a:buClr>
                <a:schemeClr val="accent2"/>
              </a:buClr>
              <a:buSzPts val="1800"/>
              <a:buNone/>
              <a:defRPr sz="1800">
                <a:solidFill>
                  <a:schemeClr val="accent2"/>
                </a:solidFill>
              </a:defRPr>
            </a:lvl5pPr>
            <a:lvl6pPr lvl="5" algn="ctr" rtl="0">
              <a:lnSpc>
                <a:spcPct val="100000"/>
              </a:lnSpc>
              <a:spcBef>
                <a:spcPts val="0"/>
              </a:spcBef>
              <a:spcAft>
                <a:spcPts val="0"/>
              </a:spcAft>
              <a:buClr>
                <a:schemeClr val="accent2"/>
              </a:buClr>
              <a:buSzPts val="1800"/>
              <a:buNone/>
              <a:defRPr sz="1800">
                <a:solidFill>
                  <a:schemeClr val="accent2"/>
                </a:solidFill>
              </a:defRPr>
            </a:lvl6pPr>
            <a:lvl7pPr lvl="6" algn="ctr" rtl="0">
              <a:lnSpc>
                <a:spcPct val="100000"/>
              </a:lnSpc>
              <a:spcBef>
                <a:spcPts val="0"/>
              </a:spcBef>
              <a:spcAft>
                <a:spcPts val="0"/>
              </a:spcAft>
              <a:buClr>
                <a:schemeClr val="accent2"/>
              </a:buClr>
              <a:buSzPts val="1800"/>
              <a:buNone/>
              <a:defRPr sz="1800">
                <a:solidFill>
                  <a:schemeClr val="accent2"/>
                </a:solidFill>
              </a:defRPr>
            </a:lvl7pPr>
            <a:lvl8pPr lvl="7" algn="ctr" rtl="0">
              <a:lnSpc>
                <a:spcPct val="100000"/>
              </a:lnSpc>
              <a:spcBef>
                <a:spcPts val="0"/>
              </a:spcBef>
              <a:spcAft>
                <a:spcPts val="0"/>
              </a:spcAft>
              <a:buClr>
                <a:schemeClr val="accent2"/>
              </a:buClr>
              <a:buSzPts val="1800"/>
              <a:buNone/>
              <a:defRPr sz="1800">
                <a:solidFill>
                  <a:schemeClr val="accent2"/>
                </a:solidFill>
              </a:defRPr>
            </a:lvl8pPr>
            <a:lvl9pPr lvl="8" algn="ctr" rtl="0">
              <a:lnSpc>
                <a:spcPct val="100000"/>
              </a:lnSpc>
              <a:spcBef>
                <a:spcPts val="0"/>
              </a:spcBef>
              <a:spcAft>
                <a:spcPts val="0"/>
              </a:spcAft>
              <a:buClr>
                <a:schemeClr val="accent2"/>
              </a:buClr>
              <a:buSzPts val="1800"/>
              <a:buNone/>
              <a:defRPr sz="1800">
                <a:solidFill>
                  <a:schemeClr val="accent2"/>
                </a:solidFill>
              </a:defRPr>
            </a:lvl9pPr>
          </a:lstStyle>
          <a:p>
            <a:endParaRPr/>
          </a:p>
        </p:txBody>
      </p:sp>
      <p:sp>
        <p:nvSpPr>
          <p:cNvPr id="60" name="Google Shape;60;p3"/>
          <p:cNvSpPr/>
          <p:nvPr/>
        </p:nvSpPr>
        <p:spPr>
          <a:xfrm>
            <a:off x="-1600" y="4568875"/>
            <a:ext cx="2422721" cy="574627"/>
          </a:xfrm>
          <a:custGeom>
            <a:avLst/>
            <a:gdLst/>
            <a:ahLst/>
            <a:cxnLst/>
            <a:rect l="l" t="t" r="r" b="b"/>
            <a:pathLst>
              <a:path w="20116" h="2837" extrusionOk="0">
                <a:moveTo>
                  <a:pt x="1" y="1"/>
                </a:moveTo>
                <a:lnTo>
                  <a:pt x="1" y="2836"/>
                </a:lnTo>
                <a:lnTo>
                  <a:pt x="20115" y="2836"/>
                </a:lnTo>
                <a:lnTo>
                  <a:pt x="201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3"/>
          <p:cNvSpPr/>
          <p:nvPr/>
        </p:nvSpPr>
        <p:spPr>
          <a:xfrm>
            <a:off x="2284398" y="4857898"/>
            <a:ext cx="2285982" cy="285601"/>
          </a:xfrm>
          <a:custGeom>
            <a:avLst/>
            <a:gdLst/>
            <a:ahLst/>
            <a:cxnLst/>
            <a:rect l="l" t="t" r="r" b="b"/>
            <a:pathLst>
              <a:path w="20116" h="2837" extrusionOk="0">
                <a:moveTo>
                  <a:pt x="1" y="1"/>
                </a:moveTo>
                <a:lnTo>
                  <a:pt x="1" y="2836"/>
                </a:lnTo>
                <a:lnTo>
                  <a:pt x="20115" y="2836"/>
                </a:lnTo>
                <a:lnTo>
                  <a:pt x="20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3"/>
          <p:cNvSpPr/>
          <p:nvPr/>
        </p:nvSpPr>
        <p:spPr>
          <a:xfrm>
            <a:off x="4570395" y="4857898"/>
            <a:ext cx="2285982" cy="285601"/>
          </a:xfrm>
          <a:custGeom>
            <a:avLst/>
            <a:gdLst/>
            <a:ahLst/>
            <a:cxnLst/>
            <a:rect l="l" t="t" r="r" b="b"/>
            <a:pathLst>
              <a:path w="20116" h="2837" extrusionOk="0">
                <a:moveTo>
                  <a:pt x="1" y="1"/>
                </a:moveTo>
                <a:lnTo>
                  <a:pt x="1" y="2836"/>
                </a:lnTo>
                <a:lnTo>
                  <a:pt x="20115" y="2836"/>
                </a:lnTo>
                <a:lnTo>
                  <a:pt x="2011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3"/>
          <p:cNvSpPr/>
          <p:nvPr/>
        </p:nvSpPr>
        <p:spPr>
          <a:xfrm>
            <a:off x="6856393" y="4857898"/>
            <a:ext cx="2285982" cy="285601"/>
          </a:xfrm>
          <a:custGeom>
            <a:avLst/>
            <a:gdLst/>
            <a:ahLst/>
            <a:cxnLst/>
            <a:rect l="l" t="t" r="r" b="b"/>
            <a:pathLst>
              <a:path w="20116" h="2837" extrusionOk="0">
                <a:moveTo>
                  <a:pt x="1" y="1"/>
                </a:moveTo>
                <a:lnTo>
                  <a:pt x="1" y="2836"/>
                </a:lnTo>
                <a:lnTo>
                  <a:pt x="20115" y="2836"/>
                </a:lnTo>
                <a:lnTo>
                  <a:pt x="201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3"/>
          <p:cNvSpPr/>
          <p:nvPr/>
        </p:nvSpPr>
        <p:spPr>
          <a:xfrm>
            <a:off x="257050" y="4568875"/>
            <a:ext cx="1985499" cy="285601"/>
          </a:xfrm>
          <a:custGeom>
            <a:avLst/>
            <a:gdLst/>
            <a:ahLst/>
            <a:cxnLst/>
            <a:rect l="l" t="t" r="r" b="b"/>
            <a:pathLst>
              <a:path w="20116" h="2837" extrusionOk="0">
                <a:moveTo>
                  <a:pt x="1" y="1"/>
                </a:moveTo>
                <a:lnTo>
                  <a:pt x="1" y="2836"/>
                </a:lnTo>
                <a:lnTo>
                  <a:pt x="20115" y="2836"/>
                </a:lnTo>
                <a:lnTo>
                  <a:pt x="201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3"/>
          <p:cNvGrpSpPr/>
          <p:nvPr/>
        </p:nvGrpSpPr>
        <p:grpSpPr>
          <a:xfrm>
            <a:off x="0" y="4543023"/>
            <a:ext cx="9147800" cy="600410"/>
            <a:chOff x="0" y="4858375"/>
            <a:chExt cx="9147800" cy="285000"/>
          </a:xfrm>
        </p:grpSpPr>
        <p:sp>
          <p:nvSpPr>
            <p:cNvPr id="66" name="Google Shape;66;p3"/>
            <p:cNvSpPr/>
            <p:nvPr/>
          </p:nvSpPr>
          <p:spPr>
            <a:xfrm>
              <a:off x="221570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3"/>
            <p:cNvSpPr/>
            <p:nvPr/>
          </p:nvSpPr>
          <p:spPr>
            <a:xfrm>
              <a:off x="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3"/>
            <p:cNvSpPr/>
            <p:nvPr/>
          </p:nvSpPr>
          <p:spPr>
            <a:xfrm>
              <a:off x="443140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3"/>
            <p:cNvSpPr/>
            <p:nvPr/>
          </p:nvSpPr>
          <p:spPr>
            <a:xfrm>
              <a:off x="664710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3"/>
            <p:cNvSpPr/>
            <p:nvPr/>
          </p:nvSpPr>
          <p:spPr>
            <a:xfrm>
              <a:off x="886280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308823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1"/>
        <p:cNvGrpSpPr/>
        <p:nvPr/>
      </p:nvGrpSpPr>
      <p:grpSpPr>
        <a:xfrm>
          <a:off x="0" y="0"/>
          <a:ext cx="0" cy="0"/>
          <a:chOff x="0" y="0"/>
          <a:chExt cx="0" cy="0"/>
        </a:xfrm>
      </p:grpSpPr>
      <p:sp>
        <p:nvSpPr>
          <p:cNvPr id="72" name="Google Shape;72;p4"/>
          <p:cNvSpPr/>
          <p:nvPr/>
        </p:nvSpPr>
        <p:spPr>
          <a:xfrm>
            <a:off x="8000450" y="791"/>
            <a:ext cx="572255" cy="572255"/>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4"/>
          <p:cNvSpPr txBox="1">
            <a:spLocks noGrp="1"/>
          </p:cNvSpPr>
          <p:nvPr>
            <p:ph type="body" idx="1"/>
          </p:nvPr>
        </p:nvSpPr>
        <p:spPr>
          <a:xfrm>
            <a:off x="618625" y="1409050"/>
            <a:ext cx="6917400" cy="3217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chemeClr val="dk2"/>
              </a:buClr>
              <a:buSzPts val="1200"/>
              <a:buChar char="●"/>
              <a:defRPr sz="1200"/>
            </a:lvl1pPr>
            <a:lvl2pPr marL="914400" lvl="1" indent="-304800" rtl="0">
              <a:spcBef>
                <a:spcPts val="1600"/>
              </a:spcBef>
              <a:spcAft>
                <a:spcPts val="0"/>
              </a:spcAft>
              <a:buClr>
                <a:schemeClr val="dk1"/>
              </a:buClr>
              <a:buSzPts val="1200"/>
              <a:buFont typeface="Muli Regular"/>
              <a:buChar char="○"/>
              <a:defRPr/>
            </a:lvl2pPr>
            <a:lvl3pPr marL="1371600" lvl="2" indent="-304800" rtl="0">
              <a:spcBef>
                <a:spcPts val="1600"/>
              </a:spcBef>
              <a:spcAft>
                <a:spcPts val="0"/>
              </a:spcAft>
              <a:buClr>
                <a:schemeClr val="dk1"/>
              </a:buClr>
              <a:buSzPts val="1200"/>
              <a:buFont typeface="Muli Regular"/>
              <a:buChar char="■"/>
              <a:defRPr/>
            </a:lvl3pPr>
            <a:lvl4pPr marL="1828800" lvl="3" indent="-304800" rtl="0">
              <a:spcBef>
                <a:spcPts val="1600"/>
              </a:spcBef>
              <a:spcAft>
                <a:spcPts val="0"/>
              </a:spcAft>
              <a:buClr>
                <a:schemeClr val="dk1"/>
              </a:buClr>
              <a:buSzPts val="1200"/>
              <a:buFont typeface="Muli Regular"/>
              <a:buChar char="●"/>
              <a:defRPr/>
            </a:lvl4pPr>
            <a:lvl5pPr marL="2286000" lvl="4" indent="-304800" rtl="0">
              <a:spcBef>
                <a:spcPts val="1600"/>
              </a:spcBef>
              <a:spcAft>
                <a:spcPts val="0"/>
              </a:spcAft>
              <a:buClr>
                <a:schemeClr val="dk1"/>
              </a:buClr>
              <a:buSzPts val="1200"/>
              <a:buFont typeface="Muli Regular"/>
              <a:buChar char="○"/>
              <a:defRPr/>
            </a:lvl5pPr>
            <a:lvl6pPr marL="2743200" lvl="5" indent="-304800" rtl="0">
              <a:spcBef>
                <a:spcPts val="1600"/>
              </a:spcBef>
              <a:spcAft>
                <a:spcPts val="0"/>
              </a:spcAft>
              <a:buClr>
                <a:schemeClr val="dk1"/>
              </a:buClr>
              <a:buSzPts val="1200"/>
              <a:buFont typeface="Muli Regular"/>
              <a:buChar char="■"/>
              <a:defRPr/>
            </a:lvl6pPr>
            <a:lvl7pPr marL="3200400" lvl="6" indent="-304800" rtl="0">
              <a:spcBef>
                <a:spcPts val="1600"/>
              </a:spcBef>
              <a:spcAft>
                <a:spcPts val="0"/>
              </a:spcAft>
              <a:buClr>
                <a:schemeClr val="dk1"/>
              </a:buClr>
              <a:buSzPts val="1200"/>
              <a:buFont typeface="Muli Regular"/>
              <a:buChar char="●"/>
              <a:defRPr/>
            </a:lvl7pPr>
            <a:lvl8pPr marL="3657600" lvl="7" indent="-304800" rtl="0">
              <a:spcBef>
                <a:spcPts val="1600"/>
              </a:spcBef>
              <a:spcAft>
                <a:spcPts val="0"/>
              </a:spcAft>
              <a:buClr>
                <a:schemeClr val="dk1"/>
              </a:buClr>
              <a:buSzPts val="1200"/>
              <a:buFont typeface="Muli Regular"/>
              <a:buChar char="○"/>
              <a:defRPr/>
            </a:lvl8pPr>
            <a:lvl9pPr marL="4114800" lvl="8" indent="-304800" rtl="0">
              <a:spcBef>
                <a:spcPts val="1600"/>
              </a:spcBef>
              <a:spcAft>
                <a:spcPts val="1600"/>
              </a:spcAft>
              <a:buClr>
                <a:schemeClr val="dk1"/>
              </a:buClr>
              <a:buSzPts val="1200"/>
              <a:buFont typeface="Muli Regular"/>
              <a:buChar char="■"/>
              <a:defRPr/>
            </a:lvl9pPr>
          </a:lstStyle>
          <a:p>
            <a:endParaRPr/>
          </a:p>
        </p:txBody>
      </p:sp>
      <p:sp>
        <p:nvSpPr>
          <p:cNvPr id="74" name="Google Shape;74;p4"/>
          <p:cNvSpPr txBox="1">
            <a:spLocks noGrp="1"/>
          </p:cNvSpPr>
          <p:nvPr>
            <p:ph type="title"/>
          </p:nvPr>
        </p:nvSpPr>
        <p:spPr>
          <a:xfrm>
            <a:off x="0" y="0"/>
            <a:ext cx="8001600" cy="1144200"/>
          </a:xfrm>
          <a:prstGeom prst="rect">
            <a:avLst/>
          </a:prstGeom>
          <a:solidFill>
            <a:schemeClr val="dk2"/>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 name="Google Shape;75;p4"/>
          <p:cNvSpPr/>
          <p:nvPr/>
        </p:nvSpPr>
        <p:spPr>
          <a:xfrm>
            <a:off x="8571775" y="-950"/>
            <a:ext cx="569835" cy="574071"/>
          </a:xfrm>
          <a:custGeom>
            <a:avLst/>
            <a:gdLst/>
            <a:ahLst/>
            <a:cxnLst/>
            <a:rect l="l" t="t" r="r" b="b"/>
            <a:pathLst>
              <a:path w="8040" h="8073" extrusionOk="0">
                <a:moveTo>
                  <a:pt x="1" y="0"/>
                </a:moveTo>
                <a:lnTo>
                  <a:pt x="1" y="8073"/>
                </a:lnTo>
                <a:lnTo>
                  <a:pt x="8040" y="8073"/>
                </a:lnTo>
                <a:lnTo>
                  <a:pt x="804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4"/>
          <p:cNvSpPr/>
          <p:nvPr/>
        </p:nvSpPr>
        <p:spPr>
          <a:xfrm>
            <a:off x="8571763" y="573031"/>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4"/>
          <p:cNvSpPr/>
          <p:nvPr/>
        </p:nvSpPr>
        <p:spPr>
          <a:xfrm>
            <a:off x="8001558" y="1144259"/>
            <a:ext cx="572174" cy="569835"/>
          </a:xfrm>
          <a:custGeom>
            <a:avLst/>
            <a:gdLst/>
            <a:ahLst/>
            <a:cxnLst/>
            <a:rect l="l" t="t" r="r" b="b"/>
            <a:pathLst>
              <a:path w="8073" h="8040" extrusionOk="0">
                <a:moveTo>
                  <a:pt x="0" y="0"/>
                </a:moveTo>
                <a:lnTo>
                  <a:pt x="0" y="8039"/>
                </a:lnTo>
                <a:lnTo>
                  <a:pt x="8073" y="8039"/>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4"/>
          <p:cNvSpPr/>
          <p:nvPr/>
        </p:nvSpPr>
        <p:spPr>
          <a:xfrm>
            <a:off x="8000625" y="572092"/>
            <a:ext cx="572255" cy="572325"/>
          </a:xfrm>
          <a:custGeom>
            <a:avLst/>
            <a:gdLst/>
            <a:ahLst/>
            <a:cxnLst/>
            <a:rect l="l" t="t" r="r" b="b"/>
            <a:pathLst>
              <a:path w="8073" h="8074" extrusionOk="0">
                <a:moveTo>
                  <a:pt x="0" y="1"/>
                </a:moveTo>
                <a:lnTo>
                  <a:pt x="0" y="8073"/>
                </a:lnTo>
                <a:lnTo>
                  <a:pt x="8073" y="8073"/>
                </a:lnTo>
                <a:lnTo>
                  <a:pt x="80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4"/>
          <p:cNvSpPr/>
          <p:nvPr/>
        </p:nvSpPr>
        <p:spPr>
          <a:xfrm>
            <a:off x="8571763" y="1143642"/>
            <a:ext cx="569835" cy="569835"/>
          </a:xfrm>
          <a:custGeom>
            <a:avLst/>
            <a:gdLst/>
            <a:ahLst/>
            <a:cxnLst/>
            <a:rect l="l" t="t" r="r" b="b"/>
            <a:pathLst>
              <a:path w="8040" h="8040" extrusionOk="0">
                <a:moveTo>
                  <a:pt x="1" y="0"/>
                </a:moveTo>
                <a:lnTo>
                  <a:pt x="1" y="8039"/>
                </a:lnTo>
                <a:lnTo>
                  <a:pt x="8040" y="8039"/>
                </a:lnTo>
                <a:lnTo>
                  <a:pt x="804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4"/>
          <p:cNvSpPr/>
          <p:nvPr/>
        </p:nvSpPr>
        <p:spPr>
          <a:xfrm>
            <a:off x="8572705" y="3425900"/>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4"/>
          <p:cNvSpPr/>
          <p:nvPr/>
        </p:nvSpPr>
        <p:spPr>
          <a:xfrm rot="10800000">
            <a:off x="8571773" y="4568723"/>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4"/>
          <p:cNvSpPr/>
          <p:nvPr/>
        </p:nvSpPr>
        <p:spPr>
          <a:xfrm>
            <a:off x="8572892" y="2856407"/>
            <a:ext cx="570000" cy="570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4"/>
          <p:cNvSpPr/>
          <p:nvPr/>
        </p:nvSpPr>
        <p:spPr>
          <a:xfrm>
            <a:off x="7999671" y="456875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4"/>
          <p:cNvSpPr/>
          <p:nvPr/>
        </p:nvSpPr>
        <p:spPr>
          <a:xfrm>
            <a:off x="8571763" y="1713633"/>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698319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5"/>
        <p:cNvGrpSpPr/>
        <p:nvPr/>
      </p:nvGrpSpPr>
      <p:grpSpPr>
        <a:xfrm>
          <a:off x="0" y="0"/>
          <a:ext cx="0" cy="0"/>
          <a:chOff x="0" y="0"/>
          <a:chExt cx="0" cy="0"/>
        </a:xfrm>
      </p:grpSpPr>
      <p:sp>
        <p:nvSpPr>
          <p:cNvPr id="86" name="Google Shape;86;p5"/>
          <p:cNvSpPr txBox="1">
            <a:spLocks noGrp="1"/>
          </p:cNvSpPr>
          <p:nvPr>
            <p:ph type="title"/>
          </p:nvPr>
        </p:nvSpPr>
        <p:spPr>
          <a:xfrm>
            <a:off x="1375625" y="3458072"/>
            <a:ext cx="27513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7" name="Google Shape;87;p5"/>
          <p:cNvSpPr txBox="1">
            <a:spLocks noGrp="1"/>
          </p:cNvSpPr>
          <p:nvPr>
            <p:ph type="subTitle" idx="1"/>
          </p:nvPr>
        </p:nvSpPr>
        <p:spPr>
          <a:xfrm>
            <a:off x="1277900" y="3891971"/>
            <a:ext cx="2946600" cy="82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16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8" name="Google Shape;88;p5"/>
          <p:cNvSpPr txBox="1">
            <a:spLocks noGrp="1"/>
          </p:cNvSpPr>
          <p:nvPr>
            <p:ph type="title" idx="2"/>
          </p:nvPr>
        </p:nvSpPr>
        <p:spPr>
          <a:xfrm>
            <a:off x="5016931" y="3458072"/>
            <a:ext cx="27723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89" name="Google Shape;89;p5"/>
          <p:cNvSpPr txBox="1">
            <a:spLocks noGrp="1"/>
          </p:cNvSpPr>
          <p:nvPr>
            <p:ph type="subTitle" idx="3"/>
          </p:nvPr>
        </p:nvSpPr>
        <p:spPr>
          <a:xfrm>
            <a:off x="4929775" y="3889814"/>
            <a:ext cx="2946600" cy="82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0" name="Google Shape;90;p5"/>
          <p:cNvSpPr txBox="1">
            <a:spLocks noGrp="1"/>
          </p:cNvSpPr>
          <p:nvPr>
            <p:ph type="title" idx="4"/>
          </p:nvPr>
        </p:nvSpPr>
        <p:spPr>
          <a:xfrm>
            <a:off x="1712700" y="0"/>
            <a:ext cx="5723400" cy="1144200"/>
          </a:xfrm>
          <a:prstGeom prst="rect">
            <a:avLst/>
          </a:prstGeom>
          <a:solidFill>
            <a:schemeClr val="accent2"/>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1" name="Google Shape;91;p5"/>
          <p:cNvSpPr/>
          <p:nvPr/>
        </p:nvSpPr>
        <p:spPr>
          <a:xfrm>
            <a:off x="0"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5"/>
          <p:cNvSpPr/>
          <p:nvPr/>
        </p:nvSpPr>
        <p:spPr>
          <a:xfrm>
            <a:off x="8000130" y="-35"/>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5"/>
          <p:cNvSpPr/>
          <p:nvPr/>
        </p:nvSpPr>
        <p:spPr>
          <a:xfrm>
            <a:off x="572088"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5"/>
          <p:cNvSpPr/>
          <p:nvPr/>
        </p:nvSpPr>
        <p:spPr>
          <a:xfrm>
            <a:off x="8571687" y="572125"/>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5"/>
          <p:cNvSpPr/>
          <p:nvPr/>
        </p:nvSpPr>
        <p:spPr>
          <a:xfrm>
            <a:off x="1094" y="4574041"/>
            <a:ext cx="570000" cy="570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5"/>
          <p:cNvSpPr/>
          <p:nvPr/>
        </p:nvSpPr>
        <p:spPr>
          <a:xfrm>
            <a:off x="8571788" y="4574818"/>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5"/>
          <p:cNvSpPr/>
          <p:nvPr/>
        </p:nvSpPr>
        <p:spPr>
          <a:xfrm>
            <a:off x="0" y="572090"/>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5"/>
          <p:cNvSpPr/>
          <p:nvPr/>
        </p:nvSpPr>
        <p:spPr>
          <a:xfrm>
            <a:off x="8571762" y="-35"/>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5"/>
          <p:cNvSpPr/>
          <p:nvPr/>
        </p:nvSpPr>
        <p:spPr>
          <a:xfrm>
            <a:off x="1143972"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5"/>
          <p:cNvSpPr/>
          <p:nvPr/>
        </p:nvSpPr>
        <p:spPr>
          <a:xfrm>
            <a:off x="7429563" y="-35"/>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11487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1"/>
        <p:cNvGrpSpPr/>
        <p:nvPr/>
      </p:nvGrpSpPr>
      <p:grpSpPr>
        <a:xfrm>
          <a:off x="0" y="0"/>
          <a:ext cx="0" cy="0"/>
          <a:chOff x="0" y="0"/>
          <a:chExt cx="0" cy="0"/>
        </a:xfrm>
      </p:grpSpPr>
      <p:sp>
        <p:nvSpPr>
          <p:cNvPr id="102" name="Google Shape;102;p6"/>
          <p:cNvSpPr/>
          <p:nvPr/>
        </p:nvSpPr>
        <p:spPr>
          <a:xfrm>
            <a:off x="8571820" y="572175"/>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6"/>
          <p:cNvSpPr/>
          <p:nvPr/>
        </p:nvSpPr>
        <p:spPr>
          <a:xfrm>
            <a:off x="575942"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6"/>
          <p:cNvSpPr/>
          <p:nvPr/>
        </p:nvSpPr>
        <p:spPr>
          <a:xfrm>
            <a:off x="3761"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6"/>
          <p:cNvSpPr/>
          <p:nvPr/>
        </p:nvSpPr>
        <p:spPr>
          <a:xfrm>
            <a:off x="8570178"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6"/>
          <p:cNvSpPr/>
          <p:nvPr/>
        </p:nvSpPr>
        <p:spPr>
          <a:xfrm>
            <a:off x="7998002"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6"/>
          <p:cNvSpPr/>
          <p:nvPr/>
        </p:nvSpPr>
        <p:spPr>
          <a:xfrm>
            <a:off x="3761" y="572175"/>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6"/>
          <p:cNvSpPr txBox="1">
            <a:spLocks noGrp="1"/>
          </p:cNvSpPr>
          <p:nvPr>
            <p:ph type="title"/>
          </p:nvPr>
        </p:nvSpPr>
        <p:spPr>
          <a:xfrm>
            <a:off x="1713150" y="0"/>
            <a:ext cx="5717700" cy="1144200"/>
          </a:xfrm>
          <a:prstGeom prst="rect">
            <a:avLst/>
          </a:prstGeom>
          <a:solidFill>
            <a:schemeClr val="accent4"/>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9" name="Google Shape;109;p6"/>
          <p:cNvSpPr/>
          <p:nvPr/>
        </p:nvSpPr>
        <p:spPr>
          <a:xfrm>
            <a:off x="1146076"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6"/>
          <p:cNvSpPr/>
          <p:nvPr/>
        </p:nvSpPr>
        <p:spPr>
          <a:xfrm>
            <a:off x="7429792"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8982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991800" y="1363650"/>
            <a:ext cx="7160400" cy="241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1"/>
        <p:cNvGrpSpPr/>
        <p:nvPr/>
      </p:nvGrpSpPr>
      <p:grpSpPr>
        <a:xfrm>
          <a:off x="0" y="0"/>
          <a:ext cx="0" cy="0"/>
          <a:chOff x="0" y="0"/>
          <a:chExt cx="0" cy="0"/>
        </a:xfrm>
      </p:grpSpPr>
      <p:sp>
        <p:nvSpPr>
          <p:cNvPr id="112" name="Google Shape;112;p7"/>
          <p:cNvSpPr txBox="1">
            <a:spLocks noGrp="1"/>
          </p:cNvSpPr>
          <p:nvPr>
            <p:ph type="subTitle" idx="1"/>
          </p:nvPr>
        </p:nvSpPr>
        <p:spPr>
          <a:xfrm>
            <a:off x="708825" y="2210825"/>
            <a:ext cx="3409800" cy="1866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3" name="Google Shape;113;p7"/>
          <p:cNvSpPr/>
          <p:nvPr/>
        </p:nvSpPr>
        <p:spPr>
          <a:xfrm>
            <a:off x="7427516"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7"/>
          <p:cNvSpPr/>
          <p:nvPr/>
        </p:nvSpPr>
        <p:spPr>
          <a:xfrm>
            <a:off x="8571763" y="0"/>
            <a:ext cx="569835" cy="572174"/>
          </a:xfrm>
          <a:custGeom>
            <a:avLst/>
            <a:gdLst/>
            <a:ahLst/>
            <a:cxnLst/>
            <a:rect l="l" t="t" r="r" b="b"/>
            <a:pathLst>
              <a:path w="8040" h="8073" extrusionOk="0">
                <a:moveTo>
                  <a:pt x="1" y="0"/>
                </a:moveTo>
                <a:lnTo>
                  <a:pt x="1" y="8073"/>
                </a:lnTo>
                <a:lnTo>
                  <a:pt x="8040" y="8073"/>
                </a:lnTo>
                <a:lnTo>
                  <a:pt x="804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7"/>
          <p:cNvSpPr/>
          <p:nvPr/>
        </p:nvSpPr>
        <p:spPr>
          <a:xfrm>
            <a:off x="7429045" y="572090"/>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7"/>
          <p:cNvSpPr/>
          <p:nvPr/>
        </p:nvSpPr>
        <p:spPr>
          <a:xfrm>
            <a:off x="8571763" y="572090"/>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7"/>
          <p:cNvSpPr/>
          <p:nvPr/>
        </p:nvSpPr>
        <p:spPr>
          <a:xfrm>
            <a:off x="6860250"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7"/>
          <p:cNvSpPr/>
          <p:nvPr/>
        </p:nvSpPr>
        <p:spPr>
          <a:xfrm>
            <a:off x="5718752"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7"/>
          <p:cNvSpPr/>
          <p:nvPr/>
        </p:nvSpPr>
        <p:spPr>
          <a:xfrm>
            <a:off x="6290082" y="-35"/>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7"/>
          <p:cNvSpPr/>
          <p:nvPr/>
        </p:nvSpPr>
        <p:spPr>
          <a:xfrm>
            <a:off x="6861178" y="572090"/>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7"/>
          <p:cNvSpPr/>
          <p:nvPr/>
        </p:nvSpPr>
        <p:spPr>
          <a:xfrm>
            <a:off x="8000300" y="-35"/>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7"/>
          <p:cNvSpPr/>
          <p:nvPr/>
        </p:nvSpPr>
        <p:spPr>
          <a:xfrm>
            <a:off x="5718752" y="572125"/>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7"/>
          <p:cNvSpPr/>
          <p:nvPr/>
        </p:nvSpPr>
        <p:spPr>
          <a:xfrm>
            <a:off x="-12" y="4568865"/>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7"/>
          <p:cNvSpPr txBox="1">
            <a:spLocks noGrp="1"/>
          </p:cNvSpPr>
          <p:nvPr>
            <p:ph type="title"/>
          </p:nvPr>
        </p:nvSpPr>
        <p:spPr>
          <a:xfrm>
            <a:off x="0" y="0"/>
            <a:ext cx="4576200" cy="1144200"/>
          </a:xfrm>
          <a:prstGeom prst="rect">
            <a:avLst/>
          </a:prstGeom>
          <a:solidFill>
            <a:schemeClr val="accent4"/>
          </a:solidFill>
        </p:spPr>
        <p:txBody>
          <a:bodyPr spcFirstLastPara="1" wrap="square" lIns="684000" tIns="270000" rIns="91425" bIns="0" anchor="ctr" anchorCtr="0">
            <a:noAutofit/>
          </a:bodyPr>
          <a:lstStyle>
            <a:lvl1pPr lvl="0" rtl="0">
              <a:spcBef>
                <a:spcPts val="0"/>
              </a:spcBef>
              <a:spcAft>
                <a:spcPts val="0"/>
              </a:spcAft>
              <a:buSzPts val="3000"/>
              <a:buNone/>
              <a:defRPr>
                <a:solidFill>
                  <a:srgbClr val="FFFFF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25" name="Google Shape;125;p7"/>
          <p:cNvGrpSpPr/>
          <p:nvPr/>
        </p:nvGrpSpPr>
        <p:grpSpPr>
          <a:xfrm>
            <a:off x="5146790" y="0"/>
            <a:ext cx="572245" cy="1144299"/>
            <a:chOff x="5714986" y="0"/>
            <a:chExt cx="572245" cy="1144299"/>
          </a:xfrm>
        </p:grpSpPr>
        <p:sp>
          <p:nvSpPr>
            <p:cNvPr id="126" name="Google Shape;126;p7"/>
            <p:cNvSpPr/>
            <p:nvPr/>
          </p:nvSpPr>
          <p:spPr>
            <a:xfrm>
              <a:off x="5714986"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7"/>
            <p:cNvSpPr/>
            <p:nvPr/>
          </p:nvSpPr>
          <p:spPr>
            <a:xfrm>
              <a:off x="5714986" y="572125"/>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 name="Google Shape;128;p7"/>
          <p:cNvGrpSpPr/>
          <p:nvPr/>
        </p:nvGrpSpPr>
        <p:grpSpPr>
          <a:xfrm>
            <a:off x="4576098" y="0"/>
            <a:ext cx="572245" cy="1144299"/>
            <a:chOff x="5716869" y="0"/>
            <a:chExt cx="572245" cy="1144299"/>
          </a:xfrm>
        </p:grpSpPr>
        <p:sp>
          <p:nvSpPr>
            <p:cNvPr id="129" name="Google Shape;129;p7"/>
            <p:cNvSpPr/>
            <p:nvPr/>
          </p:nvSpPr>
          <p:spPr>
            <a:xfrm>
              <a:off x="5716869"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7"/>
            <p:cNvSpPr/>
            <p:nvPr/>
          </p:nvSpPr>
          <p:spPr>
            <a:xfrm>
              <a:off x="5716869" y="572125"/>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988863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31"/>
        <p:cNvGrpSpPr/>
        <p:nvPr/>
      </p:nvGrpSpPr>
      <p:grpSpPr>
        <a:xfrm>
          <a:off x="0" y="0"/>
          <a:ext cx="0" cy="0"/>
          <a:chOff x="0" y="0"/>
          <a:chExt cx="0" cy="0"/>
        </a:xfrm>
      </p:grpSpPr>
      <p:sp>
        <p:nvSpPr>
          <p:cNvPr id="132" name="Google Shape;132;p8"/>
          <p:cNvSpPr txBox="1">
            <a:spLocks noGrp="1"/>
          </p:cNvSpPr>
          <p:nvPr>
            <p:ph type="title"/>
          </p:nvPr>
        </p:nvSpPr>
        <p:spPr>
          <a:xfrm>
            <a:off x="524266" y="572200"/>
            <a:ext cx="2796600" cy="2421000"/>
          </a:xfrm>
          <a:prstGeom prst="rect">
            <a:avLst/>
          </a:prstGeom>
          <a:noFill/>
        </p:spPr>
        <p:txBody>
          <a:bodyPr spcFirstLastPara="1" wrap="square" lIns="90000" tIns="270000" rIns="91425" bIns="0" anchor="ctr" anchorCtr="0">
            <a:noAutofit/>
          </a:bodyPr>
          <a:lstStyle>
            <a:lvl1pPr lvl="0" algn="ctr" rtl="0">
              <a:lnSpc>
                <a:spcPct val="90000"/>
              </a:lnSpc>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133" name="Google Shape;133;p8"/>
          <p:cNvGrpSpPr/>
          <p:nvPr/>
        </p:nvGrpSpPr>
        <p:grpSpPr>
          <a:xfrm>
            <a:off x="0" y="-35"/>
            <a:ext cx="9144007" cy="5138775"/>
            <a:chOff x="0" y="-35"/>
            <a:chExt cx="9144007" cy="5138775"/>
          </a:xfrm>
        </p:grpSpPr>
        <p:sp>
          <p:nvSpPr>
            <p:cNvPr id="134" name="Google Shape;134;p8"/>
            <p:cNvSpPr/>
            <p:nvPr/>
          </p:nvSpPr>
          <p:spPr>
            <a:xfrm>
              <a:off x="0"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8"/>
            <p:cNvSpPr/>
            <p:nvPr/>
          </p:nvSpPr>
          <p:spPr>
            <a:xfrm>
              <a:off x="8002013" y="-35"/>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8"/>
            <p:cNvSpPr/>
            <p:nvPr/>
          </p:nvSpPr>
          <p:spPr>
            <a:xfrm>
              <a:off x="572088"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8"/>
            <p:cNvSpPr/>
            <p:nvPr/>
          </p:nvSpPr>
          <p:spPr>
            <a:xfrm>
              <a:off x="1714075" y="1176"/>
              <a:ext cx="572174" cy="569835"/>
            </a:xfrm>
            <a:custGeom>
              <a:avLst/>
              <a:gdLst/>
              <a:ahLst/>
              <a:cxnLst/>
              <a:rect l="l" t="t" r="r" b="b"/>
              <a:pathLst>
                <a:path w="8073" h="8040" extrusionOk="0">
                  <a:moveTo>
                    <a:pt x="0" y="0"/>
                  </a:moveTo>
                  <a:lnTo>
                    <a:pt x="0" y="8039"/>
                  </a:lnTo>
                  <a:lnTo>
                    <a:pt x="8073" y="8039"/>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8"/>
            <p:cNvSpPr/>
            <p:nvPr/>
          </p:nvSpPr>
          <p:spPr>
            <a:xfrm>
              <a:off x="8571788" y="3433714"/>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8"/>
            <p:cNvSpPr/>
            <p:nvPr/>
          </p:nvSpPr>
          <p:spPr>
            <a:xfrm>
              <a:off x="1141837"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8"/>
            <p:cNvSpPr/>
            <p:nvPr/>
          </p:nvSpPr>
          <p:spPr>
            <a:xfrm>
              <a:off x="1094" y="4568740"/>
              <a:ext cx="570000" cy="570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8"/>
            <p:cNvSpPr/>
            <p:nvPr/>
          </p:nvSpPr>
          <p:spPr>
            <a:xfrm>
              <a:off x="8571788" y="4004054"/>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8"/>
            <p:cNvSpPr/>
            <p:nvPr/>
          </p:nvSpPr>
          <p:spPr>
            <a:xfrm>
              <a:off x="0" y="572090"/>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8"/>
            <p:cNvSpPr/>
            <p:nvPr/>
          </p:nvSpPr>
          <p:spPr>
            <a:xfrm>
              <a:off x="8571762" y="-35"/>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549151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4"/>
        <p:cNvGrpSpPr/>
        <p:nvPr/>
      </p:nvGrpSpPr>
      <p:grpSpPr>
        <a:xfrm>
          <a:off x="0" y="0"/>
          <a:ext cx="0" cy="0"/>
          <a:chOff x="0" y="0"/>
          <a:chExt cx="0" cy="0"/>
        </a:xfrm>
      </p:grpSpPr>
      <p:sp>
        <p:nvSpPr>
          <p:cNvPr id="145" name="Google Shape;145;p9"/>
          <p:cNvSpPr txBox="1">
            <a:spLocks noGrp="1"/>
          </p:cNvSpPr>
          <p:nvPr>
            <p:ph type="subTitle" idx="1"/>
          </p:nvPr>
        </p:nvSpPr>
        <p:spPr>
          <a:xfrm>
            <a:off x="559350" y="1619200"/>
            <a:ext cx="3004200" cy="393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Anton"/>
              <a:buNone/>
              <a:defRPr>
                <a:latin typeface="Anton"/>
                <a:ea typeface="Anton"/>
                <a:cs typeface="Anton"/>
                <a:sym typeface="Anton"/>
              </a:defRPr>
            </a:lvl1pPr>
            <a:lvl2pPr lvl="1">
              <a:lnSpc>
                <a:spcPct val="100000"/>
              </a:lnSpc>
              <a:spcBef>
                <a:spcPts val="0"/>
              </a:spcBef>
              <a:spcAft>
                <a:spcPts val="0"/>
              </a:spcAft>
              <a:buSzPts val="1800"/>
              <a:buFont typeface="Anton"/>
              <a:buNone/>
              <a:defRPr sz="1800">
                <a:latin typeface="Anton"/>
                <a:ea typeface="Anton"/>
                <a:cs typeface="Anton"/>
                <a:sym typeface="Anton"/>
              </a:defRPr>
            </a:lvl2pPr>
            <a:lvl3pPr lvl="2">
              <a:lnSpc>
                <a:spcPct val="100000"/>
              </a:lnSpc>
              <a:spcBef>
                <a:spcPts val="0"/>
              </a:spcBef>
              <a:spcAft>
                <a:spcPts val="0"/>
              </a:spcAft>
              <a:buSzPts val="1800"/>
              <a:buFont typeface="Anton"/>
              <a:buNone/>
              <a:defRPr sz="1800">
                <a:latin typeface="Anton"/>
                <a:ea typeface="Anton"/>
                <a:cs typeface="Anton"/>
                <a:sym typeface="Anton"/>
              </a:defRPr>
            </a:lvl3pPr>
            <a:lvl4pPr lvl="3">
              <a:lnSpc>
                <a:spcPct val="100000"/>
              </a:lnSpc>
              <a:spcBef>
                <a:spcPts val="0"/>
              </a:spcBef>
              <a:spcAft>
                <a:spcPts val="0"/>
              </a:spcAft>
              <a:buSzPts val="1800"/>
              <a:buFont typeface="Anton"/>
              <a:buNone/>
              <a:defRPr sz="1800">
                <a:latin typeface="Anton"/>
                <a:ea typeface="Anton"/>
                <a:cs typeface="Anton"/>
                <a:sym typeface="Anton"/>
              </a:defRPr>
            </a:lvl4pPr>
            <a:lvl5pPr lvl="4">
              <a:lnSpc>
                <a:spcPct val="100000"/>
              </a:lnSpc>
              <a:spcBef>
                <a:spcPts val="0"/>
              </a:spcBef>
              <a:spcAft>
                <a:spcPts val="0"/>
              </a:spcAft>
              <a:buSzPts val="1800"/>
              <a:buFont typeface="Anton"/>
              <a:buNone/>
              <a:defRPr sz="1800">
                <a:latin typeface="Anton"/>
                <a:ea typeface="Anton"/>
                <a:cs typeface="Anton"/>
                <a:sym typeface="Anton"/>
              </a:defRPr>
            </a:lvl5pPr>
            <a:lvl6pPr lvl="5">
              <a:lnSpc>
                <a:spcPct val="100000"/>
              </a:lnSpc>
              <a:spcBef>
                <a:spcPts val="0"/>
              </a:spcBef>
              <a:spcAft>
                <a:spcPts val="0"/>
              </a:spcAft>
              <a:buSzPts val="1800"/>
              <a:buFont typeface="Anton"/>
              <a:buNone/>
              <a:defRPr sz="1800">
                <a:latin typeface="Anton"/>
                <a:ea typeface="Anton"/>
                <a:cs typeface="Anton"/>
                <a:sym typeface="Anton"/>
              </a:defRPr>
            </a:lvl6pPr>
            <a:lvl7pPr lvl="6">
              <a:lnSpc>
                <a:spcPct val="100000"/>
              </a:lnSpc>
              <a:spcBef>
                <a:spcPts val="0"/>
              </a:spcBef>
              <a:spcAft>
                <a:spcPts val="0"/>
              </a:spcAft>
              <a:buSzPts val="1800"/>
              <a:buFont typeface="Anton"/>
              <a:buNone/>
              <a:defRPr sz="1800">
                <a:latin typeface="Anton"/>
                <a:ea typeface="Anton"/>
                <a:cs typeface="Anton"/>
                <a:sym typeface="Anton"/>
              </a:defRPr>
            </a:lvl7pPr>
            <a:lvl8pPr lvl="7">
              <a:lnSpc>
                <a:spcPct val="100000"/>
              </a:lnSpc>
              <a:spcBef>
                <a:spcPts val="0"/>
              </a:spcBef>
              <a:spcAft>
                <a:spcPts val="0"/>
              </a:spcAft>
              <a:buSzPts val="1800"/>
              <a:buFont typeface="Anton"/>
              <a:buNone/>
              <a:defRPr sz="1800">
                <a:latin typeface="Anton"/>
                <a:ea typeface="Anton"/>
                <a:cs typeface="Anton"/>
                <a:sym typeface="Anton"/>
              </a:defRPr>
            </a:lvl8pPr>
            <a:lvl9pPr lvl="8">
              <a:lnSpc>
                <a:spcPct val="100000"/>
              </a:lnSpc>
              <a:spcBef>
                <a:spcPts val="0"/>
              </a:spcBef>
              <a:spcAft>
                <a:spcPts val="0"/>
              </a:spcAft>
              <a:buSzPts val="1800"/>
              <a:buFont typeface="Anton"/>
              <a:buNone/>
              <a:defRPr sz="1800">
                <a:latin typeface="Anton"/>
                <a:ea typeface="Anton"/>
                <a:cs typeface="Anton"/>
                <a:sym typeface="Anton"/>
              </a:defRPr>
            </a:lvl9pPr>
          </a:lstStyle>
          <a:p>
            <a:endParaRPr/>
          </a:p>
        </p:txBody>
      </p:sp>
      <p:sp>
        <p:nvSpPr>
          <p:cNvPr id="146" name="Google Shape;146;p9"/>
          <p:cNvSpPr txBox="1">
            <a:spLocks noGrp="1"/>
          </p:cNvSpPr>
          <p:nvPr>
            <p:ph type="body" idx="2"/>
          </p:nvPr>
        </p:nvSpPr>
        <p:spPr>
          <a:xfrm>
            <a:off x="559350" y="2129000"/>
            <a:ext cx="3201600" cy="2198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47" name="Google Shape;147;p9"/>
          <p:cNvSpPr txBox="1">
            <a:spLocks noGrp="1"/>
          </p:cNvSpPr>
          <p:nvPr>
            <p:ph type="title"/>
          </p:nvPr>
        </p:nvSpPr>
        <p:spPr>
          <a:xfrm>
            <a:off x="2288200" y="0"/>
            <a:ext cx="4567500" cy="1144200"/>
          </a:xfrm>
          <a:prstGeom prst="rect">
            <a:avLst/>
          </a:prstGeom>
          <a:solidFill>
            <a:schemeClr val="accent4"/>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6672587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2288200" y="1999650"/>
            <a:ext cx="4567500" cy="1144200"/>
          </a:xfrm>
          <a:prstGeom prst="rect">
            <a:avLst/>
          </a:prstGeom>
          <a:solidFill>
            <a:schemeClr val="accent3"/>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2016322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50"/>
        <p:cNvGrpSpPr/>
        <p:nvPr/>
      </p:nvGrpSpPr>
      <p:grpSpPr>
        <a:xfrm>
          <a:off x="0" y="0"/>
          <a:ext cx="0" cy="0"/>
          <a:chOff x="0" y="0"/>
          <a:chExt cx="0" cy="0"/>
        </a:xfrm>
      </p:grpSpPr>
      <p:sp>
        <p:nvSpPr>
          <p:cNvPr id="151" name="Google Shape;151;p11"/>
          <p:cNvSpPr txBox="1">
            <a:spLocks noGrp="1"/>
          </p:cNvSpPr>
          <p:nvPr>
            <p:ph type="title" hasCustomPrompt="1"/>
          </p:nvPr>
        </p:nvSpPr>
        <p:spPr>
          <a:xfrm>
            <a:off x="712100" y="1910847"/>
            <a:ext cx="7719900" cy="16899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Char char="+"/>
              <a:defRPr sz="12000">
                <a:solidFill>
                  <a:schemeClr val="dk2"/>
                </a:solidFill>
              </a:defRPr>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152" name="Google Shape;152;p11"/>
          <p:cNvSpPr txBox="1">
            <a:spLocks noGrp="1"/>
          </p:cNvSpPr>
          <p:nvPr>
            <p:ph type="subTitle" idx="1"/>
          </p:nvPr>
        </p:nvSpPr>
        <p:spPr>
          <a:xfrm>
            <a:off x="1713775" y="3331307"/>
            <a:ext cx="5716500" cy="36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53" name="Google Shape;153;p11"/>
          <p:cNvSpPr txBox="1">
            <a:spLocks noGrp="1"/>
          </p:cNvSpPr>
          <p:nvPr>
            <p:ph type="title" idx="2"/>
          </p:nvPr>
        </p:nvSpPr>
        <p:spPr>
          <a:xfrm>
            <a:off x="2276725" y="0"/>
            <a:ext cx="4590300" cy="1144200"/>
          </a:xfrm>
          <a:prstGeom prst="rect">
            <a:avLst/>
          </a:prstGeom>
          <a:solidFill>
            <a:schemeClr val="accent1"/>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54" name="Google Shape;154;p11"/>
          <p:cNvSpPr/>
          <p:nvPr/>
        </p:nvSpPr>
        <p:spPr>
          <a:xfrm>
            <a:off x="8577694" y="7"/>
            <a:ext cx="570000" cy="570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1"/>
          <p:cNvSpPr/>
          <p:nvPr/>
        </p:nvSpPr>
        <p:spPr>
          <a:xfrm>
            <a:off x="1092" y="7"/>
            <a:ext cx="570000" cy="570000"/>
          </a:xfrm>
          <a:prstGeom prst="rect">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1"/>
          <p:cNvSpPr/>
          <p:nvPr/>
        </p:nvSpPr>
        <p:spPr>
          <a:xfrm>
            <a:off x="8006350" y="-1122"/>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1"/>
          <p:cNvSpPr/>
          <p:nvPr/>
        </p:nvSpPr>
        <p:spPr>
          <a:xfrm>
            <a:off x="570921" y="-1098"/>
            <a:ext cx="569835" cy="572174"/>
          </a:xfrm>
          <a:custGeom>
            <a:avLst/>
            <a:gdLst/>
            <a:ahLst/>
            <a:cxnLst/>
            <a:rect l="l" t="t" r="r" b="b"/>
            <a:pathLst>
              <a:path w="8040" h="8073" extrusionOk="0">
                <a:moveTo>
                  <a:pt x="1" y="0"/>
                </a:moveTo>
                <a:lnTo>
                  <a:pt x="1" y="8073"/>
                </a:lnTo>
                <a:lnTo>
                  <a:pt x="8040" y="8073"/>
                </a:lnTo>
                <a:lnTo>
                  <a:pt x="804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1"/>
          <p:cNvSpPr/>
          <p:nvPr/>
        </p:nvSpPr>
        <p:spPr>
          <a:xfrm>
            <a:off x="7434000" y="-1122"/>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1"/>
          <p:cNvSpPr/>
          <p:nvPr/>
        </p:nvSpPr>
        <p:spPr>
          <a:xfrm>
            <a:off x="1139945" y="-1122"/>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60" name="Google Shape;160;p11"/>
          <p:cNvGrpSpPr/>
          <p:nvPr/>
        </p:nvGrpSpPr>
        <p:grpSpPr>
          <a:xfrm>
            <a:off x="-7" y="4568733"/>
            <a:ext cx="9141598" cy="572245"/>
            <a:chOff x="-7" y="4568733"/>
            <a:chExt cx="9141598" cy="572245"/>
          </a:xfrm>
        </p:grpSpPr>
        <p:sp>
          <p:nvSpPr>
            <p:cNvPr id="161" name="Google Shape;161;p11"/>
            <p:cNvSpPr/>
            <p:nvPr/>
          </p:nvSpPr>
          <p:spPr>
            <a:xfrm rot="10800000">
              <a:off x="8569417" y="4568746"/>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1"/>
            <p:cNvSpPr/>
            <p:nvPr/>
          </p:nvSpPr>
          <p:spPr>
            <a:xfrm rot="10800000">
              <a:off x="7997259" y="4568746"/>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1"/>
            <p:cNvSpPr/>
            <p:nvPr/>
          </p:nvSpPr>
          <p:spPr>
            <a:xfrm rot="10800000">
              <a:off x="6855422" y="4568746"/>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1"/>
            <p:cNvSpPr/>
            <p:nvPr/>
          </p:nvSpPr>
          <p:spPr>
            <a:xfrm rot="10800000">
              <a:off x="5716384" y="4568746"/>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1"/>
            <p:cNvSpPr/>
            <p:nvPr/>
          </p:nvSpPr>
          <p:spPr>
            <a:xfrm rot="10800000">
              <a:off x="1713989" y="4568746"/>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1"/>
            <p:cNvSpPr/>
            <p:nvPr/>
          </p:nvSpPr>
          <p:spPr>
            <a:xfrm rot="10800000">
              <a:off x="1141830" y="4568746"/>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1"/>
            <p:cNvSpPr/>
            <p:nvPr/>
          </p:nvSpPr>
          <p:spPr>
            <a:xfrm rot="10800000">
              <a:off x="-7" y="4568746"/>
              <a:ext cx="569835" cy="572174"/>
            </a:xfrm>
            <a:custGeom>
              <a:avLst/>
              <a:gdLst/>
              <a:ahLst/>
              <a:cxnLst/>
              <a:rect l="l" t="t" r="r" b="b"/>
              <a:pathLst>
                <a:path w="8040" h="8073" extrusionOk="0">
                  <a:moveTo>
                    <a:pt x="1" y="0"/>
                  </a:moveTo>
                  <a:lnTo>
                    <a:pt x="1" y="8073"/>
                  </a:lnTo>
                  <a:lnTo>
                    <a:pt x="8040" y="8073"/>
                  </a:lnTo>
                  <a:lnTo>
                    <a:pt x="804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1"/>
            <p:cNvSpPr/>
            <p:nvPr/>
          </p:nvSpPr>
          <p:spPr>
            <a:xfrm rot="10800000">
              <a:off x="7427510" y="4568746"/>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1"/>
            <p:cNvSpPr/>
            <p:nvPr/>
          </p:nvSpPr>
          <p:spPr>
            <a:xfrm rot="10800000">
              <a:off x="2286077" y="4568746"/>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11"/>
            <p:cNvSpPr/>
            <p:nvPr/>
          </p:nvSpPr>
          <p:spPr>
            <a:xfrm rot="10800000">
              <a:off x="5146637" y="4568746"/>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1"/>
            <p:cNvSpPr/>
            <p:nvPr/>
          </p:nvSpPr>
          <p:spPr>
            <a:xfrm rot="10800000">
              <a:off x="4000066" y="4568746"/>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11"/>
            <p:cNvSpPr/>
            <p:nvPr/>
          </p:nvSpPr>
          <p:spPr>
            <a:xfrm rot="10800000">
              <a:off x="2858220" y="4568746"/>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11"/>
            <p:cNvSpPr/>
            <p:nvPr/>
          </p:nvSpPr>
          <p:spPr>
            <a:xfrm>
              <a:off x="4572156" y="4568733"/>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rot="10800000">
              <a:off x="569742" y="4568746"/>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rot="10800000">
              <a:off x="3427907" y="4568746"/>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1"/>
            <p:cNvSpPr/>
            <p:nvPr/>
          </p:nvSpPr>
          <p:spPr>
            <a:xfrm>
              <a:off x="6287096" y="4568763"/>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77" name="Google Shape;177;p11"/>
          <p:cNvSpPr/>
          <p:nvPr/>
        </p:nvSpPr>
        <p:spPr>
          <a:xfrm>
            <a:off x="6861633" y="-1122"/>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711895" y="-1122"/>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445004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9"/>
        <p:cNvGrpSpPr/>
        <p:nvPr/>
      </p:nvGrpSpPr>
      <p:grpSpPr>
        <a:xfrm>
          <a:off x="0" y="0"/>
          <a:ext cx="0" cy="0"/>
          <a:chOff x="0" y="0"/>
          <a:chExt cx="0" cy="0"/>
        </a:xfrm>
      </p:grpSpPr>
    </p:spTree>
    <p:extLst>
      <p:ext uri="{BB962C8B-B14F-4D97-AF65-F5344CB8AC3E}">
        <p14:creationId xmlns:p14="http://schemas.microsoft.com/office/powerpoint/2010/main" val="26050940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5"/>
        </a:solidFill>
        <a:effectLst/>
      </p:bgPr>
    </p:bg>
    <p:spTree>
      <p:nvGrpSpPr>
        <p:cNvPr id="1" name="Shape 180"/>
        <p:cNvGrpSpPr/>
        <p:nvPr/>
      </p:nvGrpSpPr>
      <p:grpSpPr>
        <a:xfrm>
          <a:off x="0" y="0"/>
          <a:ext cx="0" cy="0"/>
          <a:chOff x="0" y="0"/>
          <a:chExt cx="0" cy="0"/>
        </a:xfrm>
      </p:grpSpPr>
      <p:grpSp>
        <p:nvGrpSpPr>
          <p:cNvPr id="181" name="Google Shape;181;p13"/>
          <p:cNvGrpSpPr/>
          <p:nvPr/>
        </p:nvGrpSpPr>
        <p:grpSpPr>
          <a:xfrm>
            <a:off x="0" y="0"/>
            <a:ext cx="9150649" cy="2286311"/>
            <a:chOff x="0" y="0"/>
            <a:chExt cx="9150649" cy="2286311"/>
          </a:xfrm>
        </p:grpSpPr>
        <p:sp>
          <p:nvSpPr>
            <p:cNvPr id="182" name="Google Shape;182;p13"/>
            <p:cNvSpPr/>
            <p:nvPr/>
          </p:nvSpPr>
          <p:spPr>
            <a:xfrm>
              <a:off x="0"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3"/>
            <p:cNvSpPr/>
            <p:nvPr/>
          </p:nvSpPr>
          <p:spPr>
            <a:xfrm>
              <a:off x="0" y="1144251"/>
              <a:ext cx="572174" cy="569835"/>
            </a:xfrm>
            <a:custGeom>
              <a:avLst/>
              <a:gdLst/>
              <a:ahLst/>
              <a:cxnLst/>
              <a:rect l="l" t="t" r="r" b="b"/>
              <a:pathLst>
                <a:path w="8073" h="8040" extrusionOk="0">
                  <a:moveTo>
                    <a:pt x="0" y="0"/>
                  </a:moveTo>
                  <a:lnTo>
                    <a:pt x="0" y="8039"/>
                  </a:lnTo>
                  <a:lnTo>
                    <a:pt x="8073" y="8039"/>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3"/>
            <p:cNvSpPr/>
            <p:nvPr/>
          </p:nvSpPr>
          <p:spPr>
            <a:xfrm>
              <a:off x="572175" y="1714066"/>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3"/>
            <p:cNvSpPr/>
            <p:nvPr/>
          </p:nvSpPr>
          <p:spPr>
            <a:xfrm>
              <a:off x="8578475"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3"/>
            <p:cNvSpPr/>
            <p:nvPr/>
          </p:nvSpPr>
          <p:spPr>
            <a:xfrm>
              <a:off x="8578475" y="1144251"/>
              <a:ext cx="572174" cy="569835"/>
            </a:xfrm>
            <a:custGeom>
              <a:avLst/>
              <a:gdLst/>
              <a:ahLst/>
              <a:cxnLst/>
              <a:rect l="l" t="t" r="r" b="b"/>
              <a:pathLst>
                <a:path w="8073" h="8040" extrusionOk="0">
                  <a:moveTo>
                    <a:pt x="0" y="0"/>
                  </a:moveTo>
                  <a:lnTo>
                    <a:pt x="0" y="8039"/>
                  </a:lnTo>
                  <a:lnTo>
                    <a:pt x="8073" y="8039"/>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3"/>
            <p:cNvSpPr/>
            <p:nvPr/>
          </p:nvSpPr>
          <p:spPr>
            <a:xfrm>
              <a:off x="7999550" y="1714066"/>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3"/>
            <p:cNvSpPr/>
            <p:nvPr/>
          </p:nvSpPr>
          <p:spPr>
            <a:xfrm>
              <a:off x="7427516"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3"/>
            <p:cNvSpPr/>
            <p:nvPr/>
          </p:nvSpPr>
          <p:spPr>
            <a:xfrm>
              <a:off x="1141837"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3"/>
            <p:cNvSpPr/>
            <p:nvPr/>
          </p:nvSpPr>
          <p:spPr>
            <a:xfrm>
              <a:off x="1723237" y="572175"/>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3"/>
            <p:cNvSpPr/>
            <p:nvPr/>
          </p:nvSpPr>
          <p:spPr>
            <a:xfrm>
              <a:off x="6849300" y="572175"/>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2" name="Google Shape;192;p13"/>
          <p:cNvSpPr/>
          <p:nvPr/>
        </p:nvSpPr>
        <p:spPr>
          <a:xfrm>
            <a:off x="2319000" y="4568875"/>
            <a:ext cx="2216783" cy="574627"/>
          </a:xfrm>
          <a:custGeom>
            <a:avLst/>
            <a:gdLst/>
            <a:ahLst/>
            <a:cxnLst/>
            <a:rect l="l" t="t" r="r" b="b"/>
            <a:pathLst>
              <a:path w="20116" h="2837" extrusionOk="0">
                <a:moveTo>
                  <a:pt x="1" y="1"/>
                </a:moveTo>
                <a:lnTo>
                  <a:pt x="1" y="2836"/>
                </a:lnTo>
                <a:lnTo>
                  <a:pt x="20115" y="2836"/>
                </a:lnTo>
                <a:lnTo>
                  <a:pt x="201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3"/>
          <p:cNvSpPr/>
          <p:nvPr/>
        </p:nvSpPr>
        <p:spPr>
          <a:xfrm>
            <a:off x="-1577" y="4857898"/>
            <a:ext cx="2285982" cy="285601"/>
          </a:xfrm>
          <a:custGeom>
            <a:avLst/>
            <a:gdLst/>
            <a:ahLst/>
            <a:cxnLst/>
            <a:rect l="l" t="t" r="r" b="b"/>
            <a:pathLst>
              <a:path w="20116" h="2837" extrusionOk="0">
                <a:moveTo>
                  <a:pt x="1" y="1"/>
                </a:moveTo>
                <a:lnTo>
                  <a:pt x="1" y="2836"/>
                </a:lnTo>
                <a:lnTo>
                  <a:pt x="20115" y="2836"/>
                </a:lnTo>
                <a:lnTo>
                  <a:pt x="201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13"/>
          <p:cNvSpPr/>
          <p:nvPr/>
        </p:nvSpPr>
        <p:spPr>
          <a:xfrm>
            <a:off x="4570395" y="4857898"/>
            <a:ext cx="2285982" cy="285601"/>
          </a:xfrm>
          <a:custGeom>
            <a:avLst/>
            <a:gdLst/>
            <a:ahLst/>
            <a:cxnLst/>
            <a:rect l="l" t="t" r="r" b="b"/>
            <a:pathLst>
              <a:path w="20116" h="2837" extrusionOk="0">
                <a:moveTo>
                  <a:pt x="1" y="1"/>
                </a:moveTo>
                <a:lnTo>
                  <a:pt x="1" y="2836"/>
                </a:lnTo>
                <a:lnTo>
                  <a:pt x="20115" y="2836"/>
                </a:lnTo>
                <a:lnTo>
                  <a:pt x="2011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3"/>
          <p:cNvSpPr/>
          <p:nvPr/>
        </p:nvSpPr>
        <p:spPr>
          <a:xfrm>
            <a:off x="6856393" y="4857898"/>
            <a:ext cx="2285982" cy="285601"/>
          </a:xfrm>
          <a:custGeom>
            <a:avLst/>
            <a:gdLst/>
            <a:ahLst/>
            <a:cxnLst/>
            <a:rect l="l" t="t" r="r" b="b"/>
            <a:pathLst>
              <a:path w="20116" h="2837" extrusionOk="0">
                <a:moveTo>
                  <a:pt x="1" y="1"/>
                </a:moveTo>
                <a:lnTo>
                  <a:pt x="1" y="2836"/>
                </a:lnTo>
                <a:lnTo>
                  <a:pt x="20115" y="2836"/>
                </a:lnTo>
                <a:lnTo>
                  <a:pt x="201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3"/>
          <p:cNvSpPr/>
          <p:nvPr/>
        </p:nvSpPr>
        <p:spPr>
          <a:xfrm>
            <a:off x="3446550" y="572175"/>
            <a:ext cx="2245800" cy="2245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13"/>
          <p:cNvSpPr txBox="1">
            <a:spLocks noGrp="1"/>
          </p:cNvSpPr>
          <p:nvPr>
            <p:ph type="title"/>
          </p:nvPr>
        </p:nvSpPr>
        <p:spPr>
          <a:xfrm>
            <a:off x="2099700" y="3011425"/>
            <a:ext cx="4944600" cy="606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3800">
                <a:solidFill>
                  <a:schemeClr val="lt1"/>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198" name="Google Shape;198;p13"/>
          <p:cNvSpPr txBox="1">
            <a:spLocks noGrp="1"/>
          </p:cNvSpPr>
          <p:nvPr>
            <p:ph type="title" idx="2" hasCustomPrompt="1"/>
          </p:nvPr>
        </p:nvSpPr>
        <p:spPr>
          <a:xfrm>
            <a:off x="3430150" y="1833792"/>
            <a:ext cx="2283600" cy="981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7200"/>
              <a:buNone/>
              <a:defRPr sz="12000">
                <a:solidFill>
                  <a:schemeClr val="accent5"/>
                </a:solidFill>
              </a:defRPr>
            </a:lvl1pPr>
            <a:lvl2pPr lvl="1" algn="ctr" rtl="0">
              <a:spcBef>
                <a:spcPts val="0"/>
              </a:spcBef>
              <a:spcAft>
                <a:spcPts val="0"/>
              </a:spcAft>
              <a:buClr>
                <a:schemeClr val="accent2"/>
              </a:buClr>
              <a:buSzPts val="7200"/>
              <a:buNone/>
              <a:defRPr sz="7200">
                <a:solidFill>
                  <a:schemeClr val="accent2"/>
                </a:solidFill>
              </a:defRPr>
            </a:lvl2pPr>
            <a:lvl3pPr lvl="2" algn="ctr" rtl="0">
              <a:spcBef>
                <a:spcPts val="0"/>
              </a:spcBef>
              <a:spcAft>
                <a:spcPts val="0"/>
              </a:spcAft>
              <a:buClr>
                <a:schemeClr val="accent2"/>
              </a:buClr>
              <a:buSzPts val="7200"/>
              <a:buNone/>
              <a:defRPr sz="7200">
                <a:solidFill>
                  <a:schemeClr val="accent2"/>
                </a:solidFill>
              </a:defRPr>
            </a:lvl3pPr>
            <a:lvl4pPr lvl="3" algn="ctr" rtl="0">
              <a:spcBef>
                <a:spcPts val="0"/>
              </a:spcBef>
              <a:spcAft>
                <a:spcPts val="0"/>
              </a:spcAft>
              <a:buClr>
                <a:schemeClr val="accent2"/>
              </a:buClr>
              <a:buSzPts val="7200"/>
              <a:buNone/>
              <a:defRPr sz="7200">
                <a:solidFill>
                  <a:schemeClr val="accent2"/>
                </a:solidFill>
              </a:defRPr>
            </a:lvl4pPr>
            <a:lvl5pPr lvl="4" algn="ctr" rtl="0">
              <a:spcBef>
                <a:spcPts val="0"/>
              </a:spcBef>
              <a:spcAft>
                <a:spcPts val="0"/>
              </a:spcAft>
              <a:buClr>
                <a:schemeClr val="accent2"/>
              </a:buClr>
              <a:buSzPts val="7200"/>
              <a:buNone/>
              <a:defRPr sz="7200">
                <a:solidFill>
                  <a:schemeClr val="accent2"/>
                </a:solidFill>
              </a:defRPr>
            </a:lvl5pPr>
            <a:lvl6pPr lvl="5" algn="ctr" rtl="0">
              <a:spcBef>
                <a:spcPts val="0"/>
              </a:spcBef>
              <a:spcAft>
                <a:spcPts val="0"/>
              </a:spcAft>
              <a:buClr>
                <a:schemeClr val="accent2"/>
              </a:buClr>
              <a:buSzPts val="7200"/>
              <a:buNone/>
              <a:defRPr sz="7200">
                <a:solidFill>
                  <a:schemeClr val="accent2"/>
                </a:solidFill>
              </a:defRPr>
            </a:lvl6pPr>
            <a:lvl7pPr lvl="6" algn="ctr" rtl="0">
              <a:spcBef>
                <a:spcPts val="0"/>
              </a:spcBef>
              <a:spcAft>
                <a:spcPts val="0"/>
              </a:spcAft>
              <a:buClr>
                <a:schemeClr val="accent2"/>
              </a:buClr>
              <a:buSzPts val="7200"/>
              <a:buNone/>
              <a:defRPr sz="7200">
                <a:solidFill>
                  <a:schemeClr val="accent2"/>
                </a:solidFill>
              </a:defRPr>
            </a:lvl7pPr>
            <a:lvl8pPr lvl="7" algn="ctr" rtl="0">
              <a:spcBef>
                <a:spcPts val="0"/>
              </a:spcBef>
              <a:spcAft>
                <a:spcPts val="0"/>
              </a:spcAft>
              <a:buClr>
                <a:schemeClr val="accent2"/>
              </a:buClr>
              <a:buSzPts val="7200"/>
              <a:buNone/>
              <a:defRPr sz="7200">
                <a:solidFill>
                  <a:schemeClr val="accent2"/>
                </a:solidFill>
              </a:defRPr>
            </a:lvl8pPr>
            <a:lvl9pPr lvl="8" algn="ctr" rtl="0">
              <a:spcBef>
                <a:spcPts val="0"/>
              </a:spcBef>
              <a:spcAft>
                <a:spcPts val="0"/>
              </a:spcAft>
              <a:buClr>
                <a:schemeClr val="accent2"/>
              </a:buClr>
              <a:buSzPts val="7200"/>
              <a:buNone/>
              <a:defRPr sz="7200">
                <a:solidFill>
                  <a:schemeClr val="accent2"/>
                </a:solidFill>
              </a:defRPr>
            </a:lvl9pPr>
          </a:lstStyle>
          <a:p>
            <a:r>
              <a:t>xx%</a:t>
            </a:r>
          </a:p>
        </p:txBody>
      </p:sp>
      <p:sp>
        <p:nvSpPr>
          <p:cNvPr id="199" name="Google Shape;199;p13"/>
          <p:cNvSpPr txBox="1">
            <a:spLocks noGrp="1"/>
          </p:cNvSpPr>
          <p:nvPr>
            <p:ph type="subTitle" idx="1"/>
          </p:nvPr>
        </p:nvSpPr>
        <p:spPr>
          <a:xfrm>
            <a:off x="2504850" y="3563671"/>
            <a:ext cx="4134300" cy="37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400"/>
              <a:buNone/>
              <a:defRPr>
                <a:solidFill>
                  <a:schemeClr val="lt1"/>
                </a:solidFill>
              </a:defRPr>
            </a:lvl1pPr>
            <a:lvl2pPr lvl="1" algn="ctr" rtl="0">
              <a:lnSpc>
                <a:spcPct val="100000"/>
              </a:lnSpc>
              <a:spcBef>
                <a:spcPts val="0"/>
              </a:spcBef>
              <a:spcAft>
                <a:spcPts val="0"/>
              </a:spcAft>
              <a:buClr>
                <a:schemeClr val="accent2"/>
              </a:buClr>
              <a:buSzPts val="1800"/>
              <a:buNone/>
              <a:defRPr sz="1800">
                <a:solidFill>
                  <a:schemeClr val="accent2"/>
                </a:solidFill>
              </a:defRPr>
            </a:lvl2pPr>
            <a:lvl3pPr lvl="2" algn="ctr" rtl="0">
              <a:lnSpc>
                <a:spcPct val="100000"/>
              </a:lnSpc>
              <a:spcBef>
                <a:spcPts val="0"/>
              </a:spcBef>
              <a:spcAft>
                <a:spcPts val="0"/>
              </a:spcAft>
              <a:buClr>
                <a:schemeClr val="accent2"/>
              </a:buClr>
              <a:buSzPts val="1800"/>
              <a:buNone/>
              <a:defRPr sz="1800">
                <a:solidFill>
                  <a:schemeClr val="accent2"/>
                </a:solidFill>
              </a:defRPr>
            </a:lvl3pPr>
            <a:lvl4pPr lvl="3" algn="ctr" rtl="0">
              <a:lnSpc>
                <a:spcPct val="100000"/>
              </a:lnSpc>
              <a:spcBef>
                <a:spcPts val="0"/>
              </a:spcBef>
              <a:spcAft>
                <a:spcPts val="0"/>
              </a:spcAft>
              <a:buClr>
                <a:schemeClr val="accent2"/>
              </a:buClr>
              <a:buSzPts val="1800"/>
              <a:buNone/>
              <a:defRPr sz="1800">
                <a:solidFill>
                  <a:schemeClr val="accent2"/>
                </a:solidFill>
              </a:defRPr>
            </a:lvl4pPr>
            <a:lvl5pPr lvl="4" algn="ctr" rtl="0">
              <a:lnSpc>
                <a:spcPct val="100000"/>
              </a:lnSpc>
              <a:spcBef>
                <a:spcPts val="0"/>
              </a:spcBef>
              <a:spcAft>
                <a:spcPts val="0"/>
              </a:spcAft>
              <a:buClr>
                <a:schemeClr val="accent2"/>
              </a:buClr>
              <a:buSzPts val="1800"/>
              <a:buNone/>
              <a:defRPr sz="1800">
                <a:solidFill>
                  <a:schemeClr val="accent2"/>
                </a:solidFill>
              </a:defRPr>
            </a:lvl5pPr>
            <a:lvl6pPr lvl="5" algn="ctr" rtl="0">
              <a:lnSpc>
                <a:spcPct val="100000"/>
              </a:lnSpc>
              <a:spcBef>
                <a:spcPts val="0"/>
              </a:spcBef>
              <a:spcAft>
                <a:spcPts val="0"/>
              </a:spcAft>
              <a:buClr>
                <a:schemeClr val="accent2"/>
              </a:buClr>
              <a:buSzPts val="1800"/>
              <a:buNone/>
              <a:defRPr sz="1800">
                <a:solidFill>
                  <a:schemeClr val="accent2"/>
                </a:solidFill>
              </a:defRPr>
            </a:lvl6pPr>
            <a:lvl7pPr lvl="6" algn="ctr" rtl="0">
              <a:lnSpc>
                <a:spcPct val="100000"/>
              </a:lnSpc>
              <a:spcBef>
                <a:spcPts val="0"/>
              </a:spcBef>
              <a:spcAft>
                <a:spcPts val="0"/>
              </a:spcAft>
              <a:buClr>
                <a:schemeClr val="accent2"/>
              </a:buClr>
              <a:buSzPts val="1800"/>
              <a:buNone/>
              <a:defRPr sz="1800">
                <a:solidFill>
                  <a:schemeClr val="accent2"/>
                </a:solidFill>
              </a:defRPr>
            </a:lvl7pPr>
            <a:lvl8pPr lvl="7" algn="ctr" rtl="0">
              <a:lnSpc>
                <a:spcPct val="100000"/>
              </a:lnSpc>
              <a:spcBef>
                <a:spcPts val="0"/>
              </a:spcBef>
              <a:spcAft>
                <a:spcPts val="0"/>
              </a:spcAft>
              <a:buClr>
                <a:schemeClr val="accent2"/>
              </a:buClr>
              <a:buSzPts val="1800"/>
              <a:buNone/>
              <a:defRPr sz="1800">
                <a:solidFill>
                  <a:schemeClr val="accent2"/>
                </a:solidFill>
              </a:defRPr>
            </a:lvl8pPr>
            <a:lvl9pPr lvl="8" algn="ctr" rtl="0">
              <a:lnSpc>
                <a:spcPct val="100000"/>
              </a:lnSpc>
              <a:spcBef>
                <a:spcPts val="0"/>
              </a:spcBef>
              <a:spcAft>
                <a:spcPts val="0"/>
              </a:spcAft>
              <a:buClr>
                <a:schemeClr val="accent2"/>
              </a:buClr>
              <a:buSzPts val="1800"/>
              <a:buNone/>
              <a:defRPr sz="1800">
                <a:solidFill>
                  <a:schemeClr val="accent2"/>
                </a:solidFill>
              </a:defRPr>
            </a:lvl9pPr>
          </a:lstStyle>
          <a:p>
            <a:endParaRPr/>
          </a:p>
        </p:txBody>
      </p:sp>
      <p:sp>
        <p:nvSpPr>
          <p:cNvPr id="200" name="Google Shape;200;p13"/>
          <p:cNvSpPr/>
          <p:nvPr/>
        </p:nvSpPr>
        <p:spPr>
          <a:xfrm>
            <a:off x="2497850" y="4568875"/>
            <a:ext cx="1935763" cy="285601"/>
          </a:xfrm>
          <a:custGeom>
            <a:avLst/>
            <a:gdLst/>
            <a:ahLst/>
            <a:cxnLst/>
            <a:rect l="l" t="t" r="r" b="b"/>
            <a:pathLst>
              <a:path w="20116" h="2837" extrusionOk="0">
                <a:moveTo>
                  <a:pt x="1" y="1"/>
                </a:moveTo>
                <a:lnTo>
                  <a:pt x="1" y="2836"/>
                </a:lnTo>
                <a:lnTo>
                  <a:pt x="20115" y="2836"/>
                </a:lnTo>
                <a:lnTo>
                  <a:pt x="20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1" name="Google Shape;201;p13"/>
          <p:cNvGrpSpPr/>
          <p:nvPr/>
        </p:nvGrpSpPr>
        <p:grpSpPr>
          <a:xfrm>
            <a:off x="0" y="4543023"/>
            <a:ext cx="9147800" cy="600410"/>
            <a:chOff x="0" y="4858375"/>
            <a:chExt cx="9147800" cy="285000"/>
          </a:xfrm>
        </p:grpSpPr>
        <p:sp>
          <p:nvSpPr>
            <p:cNvPr id="202" name="Google Shape;202;p13"/>
            <p:cNvSpPr/>
            <p:nvPr/>
          </p:nvSpPr>
          <p:spPr>
            <a:xfrm>
              <a:off x="221570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3"/>
            <p:cNvSpPr/>
            <p:nvPr/>
          </p:nvSpPr>
          <p:spPr>
            <a:xfrm>
              <a:off x="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3"/>
            <p:cNvSpPr/>
            <p:nvPr/>
          </p:nvSpPr>
          <p:spPr>
            <a:xfrm>
              <a:off x="443140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13"/>
            <p:cNvSpPr/>
            <p:nvPr/>
          </p:nvSpPr>
          <p:spPr>
            <a:xfrm>
              <a:off x="664710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13"/>
            <p:cNvSpPr/>
            <p:nvPr/>
          </p:nvSpPr>
          <p:spPr>
            <a:xfrm>
              <a:off x="886280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517057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accent5"/>
        </a:solidFill>
        <a:effectLst/>
      </p:bgPr>
    </p:bg>
    <p:spTree>
      <p:nvGrpSpPr>
        <p:cNvPr id="1" name="Shape 207"/>
        <p:cNvGrpSpPr/>
        <p:nvPr/>
      </p:nvGrpSpPr>
      <p:grpSpPr>
        <a:xfrm>
          <a:off x="0" y="0"/>
          <a:ext cx="0" cy="0"/>
          <a:chOff x="0" y="0"/>
          <a:chExt cx="0" cy="0"/>
        </a:xfrm>
      </p:grpSpPr>
      <p:sp>
        <p:nvSpPr>
          <p:cNvPr id="208" name="Google Shape;208;p14"/>
          <p:cNvSpPr/>
          <p:nvPr/>
        </p:nvSpPr>
        <p:spPr>
          <a:xfrm>
            <a:off x="3446550" y="572175"/>
            <a:ext cx="2245800" cy="2245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09" name="Google Shape;209;p14"/>
          <p:cNvGrpSpPr/>
          <p:nvPr/>
        </p:nvGrpSpPr>
        <p:grpSpPr>
          <a:xfrm>
            <a:off x="0" y="0"/>
            <a:ext cx="9150649" cy="2286311"/>
            <a:chOff x="0" y="0"/>
            <a:chExt cx="9150649" cy="2286311"/>
          </a:xfrm>
        </p:grpSpPr>
        <p:sp>
          <p:nvSpPr>
            <p:cNvPr id="210" name="Google Shape;210;p14"/>
            <p:cNvSpPr/>
            <p:nvPr/>
          </p:nvSpPr>
          <p:spPr>
            <a:xfrm>
              <a:off x="0"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14"/>
            <p:cNvSpPr/>
            <p:nvPr/>
          </p:nvSpPr>
          <p:spPr>
            <a:xfrm>
              <a:off x="0" y="1144251"/>
              <a:ext cx="572174" cy="569835"/>
            </a:xfrm>
            <a:custGeom>
              <a:avLst/>
              <a:gdLst/>
              <a:ahLst/>
              <a:cxnLst/>
              <a:rect l="l" t="t" r="r" b="b"/>
              <a:pathLst>
                <a:path w="8073" h="8040" extrusionOk="0">
                  <a:moveTo>
                    <a:pt x="0" y="0"/>
                  </a:moveTo>
                  <a:lnTo>
                    <a:pt x="0" y="8039"/>
                  </a:lnTo>
                  <a:lnTo>
                    <a:pt x="8073" y="8039"/>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14"/>
            <p:cNvSpPr/>
            <p:nvPr/>
          </p:nvSpPr>
          <p:spPr>
            <a:xfrm>
              <a:off x="1141863" y="572141"/>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4"/>
            <p:cNvSpPr/>
            <p:nvPr/>
          </p:nvSpPr>
          <p:spPr>
            <a:xfrm>
              <a:off x="8578475"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4"/>
            <p:cNvSpPr/>
            <p:nvPr/>
          </p:nvSpPr>
          <p:spPr>
            <a:xfrm>
              <a:off x="8578475" y="1144251"/>
              <a:ext cx="572174" cy="569835"/>
            </a:xfrm>
            <a:custGeom>
              <a:avLst/>
              <a:gdLst/>
              <a:ahLst/>
              <a:cxnLst/>
              <a:rect l="l" t="t" r="r" b="b"/>
              <a:pathLst>
                <a:path w="8073" h="8040" extrusionOk="0">
                  <a:moveTo>
                    <a:pt x="0" y="0"/>
                  </a:moveTo>
                  <a:lnTo>
                    <a:pt x="0" y="8039"/>
                  </a:lnTo>
                  <a:lnTo>
                    <a:pt x="8073" y="8039"/>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14"/>
            <p:cNvSpPr/>
            <p:nvPr/>
          </p:nvSpPr>
          <p:spPr>
            <a:xfrm>
              <a:off x="8002075" y="1714066"/>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4"/>
            <p:cNvSpPr/>
            <p:nvPr/>
          </p:nvSpPr>
          <p:spPr>
            <a:xfrm>
              <a:off x="6849291"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4"/>
            <p:cNvSpPr/>
            <p:nvPr/>
          </p:nvSpPr>
          <p:spPr>
            <a:xfrm>
              <a:off x="1723250"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14"/>
            <p:cNvSpPr/>
            <p:nvPr/>
          </p:nvSpPr>
          <p:spPr>
            <a:xfrm>
              <a:off x="569575" y="171410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14"/>
            <p:cNvSpPr/>
            <p:nvPr/>
          </p:nvSpPr>
          <p:spPr>
            <a:xfrm>
              <a:off x="7424887" y="572175"/>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0" name="Google Shape;220;p14"/>
          <p:cNvSpPr/>
          <p:nvPr/>
        </p:nvSpPr>
        <p:spPr>
          <a:xfrm>
            <a:off x="4495325" y="4568875"/>
            <a:ext cx="2422721" cy="574627"/>
          </a:xfrm>
          <a:custGeom>
            <a:avLst/>
            <a:gdLst/>
            <a:ahLst/>
            <a:cxnLst/>
            <a:rect l="l" t="t" r="r" b="b"/>
            <a:pathLst>
              <a:path w="20116" h="2837" extrusionOk="0">
                <a:moveTo>
                  <a:pt x="1" y="1"/>
                </a:moveTo>
                <a:lnTo>
                  <a:pt x="1" y="2836"/>
                </a:lnTo>
                <a:lnTo>
                  <a:pt x="20115" y="2836"/>
                </a:lnTo>
                <a:lnTo>
                  <a:pt x="201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14"/>
          <p:cNvSpPr/>
          <p:nvPr/>
        </p:nvSpPr>
        <p:spPr>
          <a:xfrm>
            <a:off x="2284398" y="4857898"/>
            <a:ext cx="2285982" cy="285601"/>
          </a:xfrm>
          <a:custGeom>
            <a:avLst/>
            <a:gdLst/>
            <a:ahLst/>
            <a:cxnLst/>
            <a:rect l="l" t="t" r="r" b="b"/>
            <a:pathLst>
              <a:path w="20116" h="2837" extrusionOk="0">
                <a:moveTo>
                  <a:pt x="1" y="1"/>
                </a:moveTo>
                <a:lnTo>
                  <a:pt x="1" y="2836"/>
                </a:lnTo>
                <a:lnTo>
                  <a:pt x="20115" y="2836"/>
                </a:lnTo>
                <a:lnTo>
                  <a:pt x="20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14"/>
          <p:cNvSpPr/>
          <p:nvPr/>
        </p:nvSpPr>
        <p:spPr>
          <a:xfrm>
            <a:off x="-5" y="4857898"/>
            <a:ext cx="2285982" cy="285601"/>
          </a:xfrm>
          <a:custGeom>
            <a:avLst/>
            <a:gdLst/>
            <a:ahLst/>
            <a:cxnLst/>
            <a:rect l="l" t="t" r="r" b="b"/>
            <a:pathLst>
              <a:path w="20116" h="2837" extrusionOk="0">
                <a:moveTo>
                  <a:pt x="1" y="1"/>
                </a:moveTo>
                <a:lnTo>
                  <a:pt x="1" y="2836"/>
                </a:lnTo>
                <a:lnTo>
                  <a:pt x="20115" y="2836"/>
                </a:lnTo>
                <a:lnTo>
                  <a:pt x="201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14"/>
          <p:cNvSpPr/>
          <p:nvPr/>
        </p:nvSpPr>
        <p:spPr>
          <a:xfrm>
            <a:off x="6856393" y="4857898"/>
            <a:ext cx="2285982" cy="285601"/>
          </a:xfrm>
          <a:custGeom>
            <a:avLst/>
            <a:gdLst/>
            <a:ahLst/>
            <a:cxnLst/>
            <a:rect l="l" t="t" r="r" b="b"/>
            <a:pathLst>
              <a:path w="20116" h="2837" extrusionOk="0">
                <a:moveTo>
                  <a:pt x="1" y="1"/>
                </a:moveTo>
                <a:lnTo>
                  <a:pt x="1" y="2836"/>
                </a:lnTo>
                <a:lnTo>
                  <a:pt x="20115" y="2836"/>
                </a:lnTo>
                <a:lnTo>
                  <a:pt x="201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14"/>
          <p:cNvSpPr txBox="1">
            <a:spLocks noGrp="1"/>
          </p:cNvSpPr>
          <p:nvPr>
            <p:ph type="title"/>
          </p:nvPr>
        </p:nvSpPr>
        <p:spPr>
          <a:xfrm>
            <a:off x="2099700" y="3011425"/>
            <a:ext cx="4944600" cy="606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3800">
                <a:solidFill>
                  <a:schemeClr val="lt1"/>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225" name="Google Shape;225;p14"/>
          <p:cNvSpPr txBox="1">
            <a:spLocks noGrp="1"/>
          </p:cNvSpPr>
          <p:nvPr>
            <p:ph type="title" idx="2" hasCustomPrompt="1"/>
          </p:nvPr>
        </p:nvSpPr>
        <p:spPr>
          <a:xfrm>
            <a:off x="3430150" y="1833792"/>
            <a:ext cx="2283600" cy="981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12000">
                <a:solidFill>
                  <a:schemeClr val="lt2"/>
                </a:solidFill>
              </a:defRPr>
            </a:lvl1pPr>
            <a:lvl2pPr lvl="1" algn="ctr" rtl="0">
              <a:spcBef>
                <a:spcPts val="0"/>
              </a:spcBef>
              <a:spcAft>
                <a:spcPts val="0"/>
              </a:spcAft>
              <a:buClr>
                <a:schemeClr val="accent2"/>
              </a:buClr>
              <a:buSzPts val="7200"/>
              <a:buNone/>
              <a:defRPr sz="7200">
                <a:solidFill>
                  <a:schemeClr val="accent2"/>
                </a:solidFill>
              </a:defRPr>
            </a:lvl2pPr>
            <a:lvl3pPr lvl="2" algn="ctr" rtl="0">
              <a:spcBef>
                <a:spcPts val="0"/>
              </a:spcBef>
              <a:spcAft>
                <a:spcPts val="0"/>
              </a:spcAft>
              <a:buClr>
                <a:schemeClr val="accent2"/>
              </a:buClr>
              <a:buSzPts val="7200"/>
              <a:buNone/>
              <a:defRPr sz="7200">
                <a:solidFill>
                  <a:schemeClr val="accent2"/>
                </a:solidFill>
              </a:defRPr>
            </a:lvl3pPr>
            <a:lvl4pPr lvl="3" algn="ctr" rtl="0">
              <a:spcBef>
                <a:spcPts val="0"/>
              </a:spcBef>
              <a:spcAft>
                <a:spcPts val="0"/>
              </a:spcAft>
              <a:buClr>
                <a:schemeClr val="accent2"/>
              </a:buClr>
              <a:buSzPts val="7200"/>
              <a:buNone/>
              <a:defRPr sz="7200">
                <a:solidFill>
                  <a:schemeClr val="accent2"/>
                </a:solidFill>
              </a:defRPr>
            </a:lvl4pPr>
            <a:lvl5pPr lvl="4" algn="ctr" rtl="0">
              <a:spcBef>
                <a:spcPts val="0"/>
              </a:spcBef>
              <a:spcAft>
                <a:spcPts val="0"/>
              </a:spcAft>
              <a:buClr>
                <a:schemeClr val="accent2"/>
              </a:buClr>
              <a:buSzPts val="7200"/>
              <a:buNone/>
              <a:defRPr sz="7200">
                <a:solidFill>
                  <a:schemeClr val="accent2"/>
                </a:solidFill>
              </a:defRPr>
            </a:lvl5pPr>
            <a:lvl6pPr lvl="5" algn="ctr" rtl="0">
              <a:spcBef>
                <a:spcPts val="0"/>
              </a:spcBef>
              <a:spcAft>
                <a:spcPts val="0"/>
              </a:spcAft>
              <a:buClr>
                <a:schemeClr val="accent2"/>
              </a:buClr>
              <a:buSzPts val="7200"/>
              <a:buNone/>
              <a:defRPr sz="7200">
                <a:solidFill>
                  <a:schemeClr val="accent2"/>
                </a:solidFill>
              </a:defRPr>
            </a:lvl6pPr>
            <a:lvl7pPr lvl="6" algn="ctr" rtl="0">
              <a:spcBef>
                <a:spcPts val="0"/>
              </a:spcBef>
              <a:spcAft>
                <a:spcPts val="0"/>
              </a:spcAft>
              <a:buClr>
                <a:schemeClr val="accent2"/>
              </a:buClr>
              <a:buSzPts val="7200"/>
              <a:buNone/>
              <a:defRPr sz="7200">
                <a:solidFill>
                  <a:schemeClr val="accent2"/>
                </a:solidFill>
              </a:defRPr>
            </a:lvl7pPr>
            <a:lvl8pPr lvl="7" algn="ctr" rtl="0">
              <a:spcBef>
                <a:spcPts val="0"/>
              </a:spcBef>
              <a:spcAft>
                <a:spcPts val="0"/>
              </a:spcAft>
              <a:buClr>
                <a:schemeClr val="accent2"/>
              </a:buClr>
              <a:buSzPts val="7200"/>
              <a:buNone/>
              <a:defRPr sz="7200">
                <a:solidFill>
                  <a:schemeClr val="accent2"/>
                </a:solidFill>
              </a:defRPr>
            </a:lvl8pPr>
            <a:lvl9pPr lvl="8" algn="ctr" rtl="0">
              <a:spcBef>
                <a:spcPts val="0"/>
              </a:spcBef>
              <a:spcAft>
                <a:spcPts val="0"/>
              </a:spcAft>
              <a:buClr>
                <a:schemeClr val="accent2"/>
              </a:buClr>
              <a:buSzPts val="7200"/>
              <a:buNone/>
              <a:defRPr sz="7200">
                <a:solidFill>
                  <a:schemeClr val="accent2"/>
                </a:solidFill>
              </a:defRPr>
            </a:lvl9pPr>
          </a:lstStyle>
          <a:p>
            <a:r>
              <a:t>xx%</a:t>
            </a:r>
          </a:p>
        </p:txBody>
      </p:sp>
      <p:sp>
        <p:nvSpPr>
          <p:cNvPr id="226" name="Google Shape;226;p14"/>
          <p:cNvSpPr txBox="1">
            <a:spLocks noGrp="1"/>
          </p:cNvSpPr>
          <p:nvPr>
            <p:ph type="subTitle" idx="1"/>
          </p:nvPr>
        </p:nvSpPr>
        <p:spPr>
          <a:xfrm>
            <a:off x="2504850" y="3563671"/>
            <a:ext cx="4134300" cy="37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1400"/>
              <a:buNone/>
              <a:defRPr>
                <a:solidFill>
                  <a:schemeClr val="lt1"/>
                </a:solidFill>
              </a:defRPr>
            </a:lvl1pPr>
            <a:lvl2pPr lvl="1" algn="ctr" rtl="0">
              <a:lnSpc>
                <a:spcPct val="100000"/>
              </a:lnSpc>
              <a:spcBef>
                <a:spcPts val="0"/>
              </a:spcBef>
              <a:spcAft>
                <a:spcPts val="0"/>
              </a:spcAft>
              <a:buClr>
                <a:schemeClr val="accent2"/>
              </a:buClr>
              <a:buSzPts val="1800"/>
              <a:buNone/>
              <a:defRPr sz="1800">
                <a:solidFill>
                  <a:schemeClr val="accent2"/>
                </a:solidFill>
              </a:defRPr>
            </a:lvl2pPr>
            <a:lvl3pPr lvl="2" algn="ctr" rtl="0">
              <a:lnSpc>
                <a:spcPct val="100000"/>
              </a:lnSpc>
              <a:spcBef>
                <a:spcPts val="0"/>
              </a:spcBef>
              <a:spcAft>
                <a:spcPts val="0"/>
              </a:spcAft>
              <a:buClr>
                <a:schemeClr val="accent2"/>
              </a:buClr>
              <a:buSzPts val="1800"/>
              <a:buNone/>
              <a:defRPr sz="1800">
                <a:solidFill>
                  <a:schemeClr val="accent2"/>
                </a:solidFill>
              </a:defRPr>
            </a:lvl3pPr>
            <a:lvl4pPr lvl="3" algn="ctr" rtl="0">
              <a:lnSpc>
                <a:spcPct val="100000"/>
              </a:lnSpc>
              <a:spcBef>
                <a:spcPts val="0"/>
              </a:spcBef>
              <a:spcAft>
                <a:spcPts val="0"/>
              </a:spcAft>
              <a:buClr>
                <a:schemeClr val="accent2"/>
              </a:buClr>
              <a:buSzPts val="1800"/>
              <a:buNone/>
              <a:defRPr sz="1800">
                <a:solidFill>
                  <a:schemeClr val="accent2"/>
                </a:solidFill>
              </a:defRPr>
            </a:lvl4pPr>
            <a:lvl5pPr lvl="4" algn="ctr" rtl="0">
              <a:lnSpc>
                <a:spcPct val="100000"/>
              </a:lnSpc>
              <a:spcBef>
                <a:spcPts val="0"/>
              </a:spcBef>
              <a:spcAft>
                <a:spcPts val="0"/>
              </a:spcAft>
              <a:buClr>
                <a:schemeClr val="accent2"/>
              </a:buClr>
              <a:buSzPts val="1800"/>
              <a:buNone/>
              <a:defRPr sz="1800">
                <a:solidFill>
                  <a:schemeClr val="accent2"/>
                </a:solidFill>
              </a:defRPr>
            </a:lvl5pPr>
            <a:lvl6pPr lvl="5" algn="ctr" rtl="0">
              <a:lnSpc>
                <a:spcPct val="100000"/>
              </a:lnSpc>
              <a:spcBef>
                <a:spcPts val="0"/>
              </a:spcBef>
              <a:spcAft>
                <a:spcPts val="0"/>
              </a:spcAft>
              <a:buClr>
                <a:schemeClr val="accent2"/>
              </a:buClr>
              <a:buSzPts val="1800"/>
              <a:buNone/>
              <a:defRPr sz="1800">
                <a:solidFill>
                  <a:schemeClr val="accent2"/>
                </a:solidFill>
              </a:defRPr>
            </a:lvl6pPr>
            <a:lvl7pPr lvl="6" algn="ctr" rtl="0">
              <a:lnSpc>
                <a:spcPct val="100000"/>
              </a:lnSpc>
              <a:spcBef>
                <a:spcPts val="0"/>
              </a:spcBef>
              <a:spcAft>
                <a:spcPts val="0"/>
              </a:spcAft>
              <a:buClr>
                <a:schemeClr val="accent2"/>
              </a:buClr>
              <a:buSzPts val="1800"/>
              <a:buNone/>
              <a:defRPr sz="1800">
                <a:solidFill>
                  <a:schemeClr val="accent2"/>
                </a:solidFill>
              </a:defRPr>
            </a:lvl7pPr>
            <a:lvl8pPr lvl="7" algn="ctr" rtl="0">
              <a:lnSpc>
                <a:spcPct val="100000"/>
              </a:lnSpc>
              <a:spcBef>
                <a:spcPts val="0"/>
              </a:spcBef>
              <a:spcAft>
                <a:spcPts val="0"/>
              </a:spcAft>
              <a:buClr>
                <a:schemeClr val="accent2"/>
              </a:buClr>
              <a:buSzPts val="1800"/>
              <a:buNone/>
              <a:defRPr sz="1800">
                <a:solidFill>
                  <a:schemeClr val="accent2"/>
                </a:solidFill>
              </a:defRPr>
            </a:lvl8pPr>
            <a:lvl9pPr lvl="8" algn="ctr" rtl="0">
              <a:lnSpc>
                <a:spcPct val="100000"/>
              </a:lnSpc>
              <a:spcBef>
                <a:spcPts val="0"/>
              </a:spcBef>
              <a:spcAft>
                <a:spcPts val="0"/>
              </a:spcAft>
              <a:buClr>
                <a:schemeClr val="accent2"/>
              </a:buClr>
              <a:buSzPts val="1800"/>
              <a:buNone/>
              <a:defRPr sz="1800">
                <a:solidFill>
                  <a:schemeClr val="accent2"/>
                </a:solidFill>
              </a:defRPr>
            </a:lvl9pPr>
          </a:lstStyle>
          <a:p>
            <a:endParaRPr/>
          </a:p>
        </p:txBody>
      </p:sp>
      <p:sp>
        <p:nvSpPr>
          <p:cNvPr id="227" name="Google Shape;227;p14"/>
          <p:cNvSpPr/>
          <p:nvPr/>
        </p:nvSpPr>
        <p:spPr>
          <a:xfrm>
            <a:off x="4716059" y="4568875"/>
            <a:ext cx="1935763" cy="285601"/>
          </a:xfrm>
          <a:custGeom>
            <a:avLst/>
            <a:gdLst/>
            <a:ahLst/>
            <a:cxnLst/>
            <a:rect l="l" t="t" r="r" b="b"/>
            <a:pathLst>
              <a:path w="20116" h="2837" extrusionOk="0">
                <a:moveTo>
                  <a:pt x="1" y="1"/>
                </a:moveTo>
                <a:lnTo>
                  <a:pt x="1" y="2836"/>
                </a:lnTo>
                <a:lnTo>
                  <a:pt x="20115" y="2836"/>
                </a:lnTo>
                <a:lnTo>
                  <a:pt x="2011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28" name="Google Shape;228;p14"/>
          <p:cNvGrpSpPr/>
          <p:nvPr/>
        </p:nvGrpSpPr>
        <p:grpSpPr>
          <a:xfrm>
            <a:off x="0" y="4543023"/>
            <a:ext cx="9147800" cy="600410"/>
            <a:chOff x="0" y="4858375"/>
            <a:chExt cx="9147800" cy="285000"/>
          </a:xfrm>
        </p:grpSpPr>
        <p:sp>
          <p:nvSpPr>
            <p:cNvPr id="229" name="Google Shape;229;p14"/>
            <p:cNvSpPr/>
            <p:nvPr/>
          </p:nvSpPr>
          <p:spPr>
            <a:xfrm>
              <a:off x="221570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14"/>
            <p:cNvSpPr/>
            <p:nvPr/>
          </p:nvSpPr>
          <p:spPr>
            <a:xfrm>
              <a:off x="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4"/>
            <p:cNvSpPr/>
            <p:nvPr/>
          </p:nvSpPr>
          <p:spPr>
            <a:xfrm>
              <a:off x="443140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4"/>
            <p:cNvSpPr/>
            <p:nvPr/>
          </p:nvSpPr>
          <p:spPr>
            <a:xfrm>
              <a:off x="664710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4"/>
            <p:cNvSpPr/>
            <p:nvPr/>
          </p:nvSpPr>
          <p:spPr>
            <a:xfrm>
              <a:off x="886280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228849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accent5"/>
        </a:solidFill>
        <a:effectLst/>
      </p:bgPr>
    </p:bg>
    <p:spTree>
      <p:nvGrpSpPr>
        <p:cNvPr id="1" name="Shape 234"/>
        <p:cNvGrpSpPr/>
        <p:nvPr/>
      </p:nvGrpSpPr>
      <p:grpSpPr>
        <a:xfrm>
          <a:off x="0" y="0"/>
          <a:ext cx="0" cy="0"/>
          <a:chOff x="0" y="0"/>
          <a:chExt cx="0" cy="0"/>
        </a:xfrm>
      </p:grpSpPr>
      <p:sp>
        <p:nvSpPr>
          <p:cNvPr id="235" name="Google Shape;235;p15"/>
          <p:cNvSpPr/>
          <p:nvPr/>
        </p:nvSpPr>
        <p:spPr>
          <a:xfrm>
            <a:off x="3446550" y="572175"/>
            <a:ext cx="2245800" cy="22458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6" name="Google Shape;236;p15"/>
          <p:cNvGrpSpPr/>
          <p:nvPr/>
        </p:nvGrpSpPr>
        <p:grpSpPr>
          <a:xfrm>
            <a:off x="0" y="0"/>
            <a:ext cx="9155649" cy="2286311"/>
            <a:chOff x="0" y="0"/>
            <a:chExt cx="9155649" cy="2286311"/>
          </a:xfrm>
        </p:grpSpPr>
        <p:sp>
          <p:nvSpPr>
            <p:cNvPr id="237" name="Google Shape;237;p15"/>
            <p:cNvSpPr/>
            <p:nvPr/>
          </p:nvSpPr>
          <p:spPr>
            <a:xfrm>
              <a:off x="0"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15"/>
            <p:cNvSpPr/>
            <p:nvPr/>
          </p:nvSpPr>
          <p:spPr>
            <a:xfrm>
              <a:off x="563750" y="1144251"/>
              <a:ext cx="572174" cy="569835"/>
            </a:xfrm>
            <a:custGeom>
              <a:avLst/>
              <a:gdLst/>
              <a:ahLst/>
              <a:cxnLst/>
              <a:rect l="l" t="t" r="r" b="b"/>
              <a:pathLst>
                <a:path w="8073" h="8040" extrusionOk="0">
                  <a:moveTo>
                    <a:pt x="0" y="0"/>
                  </a:moveTo>
                  <a:lnTo>
                    <a:pt x="0" y="8039"/>
                  </a:lnTo>
                  <a:lnTo>
                    <a:pt x="8073" y="8039"/>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15"/>
            <p:cNvSpPr/>
            <p:nvPr/>
          </p:nvSpPr>
          <p:spPr>
            <a:xfrm>
              <a:off x="0" y="1714066"/>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15"/>
            <p:cNvSpPr/>
            <p:nvPr/>
          </p:nvSpPr>
          <p:spPr>
            <a:xfrm>
              <a:off x="8578475"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15"/>
            <p:cNvSpPr/>
            <p:nvPr/>
          </p:nvSpPr>
          <p:spPr>
            <a:xfrm>
              <a:off x="8011300" y="1144251"/>
              <a:ext cx="572174" cy="569835"/>
            </a:xfrm>
            <a:custGeom>
              <a:avLst/>
              <a:gdLst/>
              <a:ahLst/>
              <a:cxnLst/>
              <a:rect l="l" t="t" r="r" b="b"/>
              <a:pathLst>
                <a:path w="8073" h="8040" extrusionOk="0">
                  <a:moveTo>
                    <a:pt x="0" y="0"/>
                  </a:moveTo>
                  <a:lnTo>
                    <a:pt x="0" y="8039"/>
                  </a:lnTo>
                  <a:lnTo>
                    <a:pt x="8073" y="8039"/>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5"/>
            <p:cNvSpPr/>
            <p:nvPr/>
          </p:nvSpPr>
          <p:spPr>
            <a:xfrm>
              <a:off x="8583475" y="1714066"/>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5"/>
            <p:cNvSpPr/>
            <p:nvPr/>
          </p:nvSpPr>
          <p:spPr>
            <a:xfrm>
              <a:off x="6849291"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5"/>
            <p:cNvSpPr/>
            <p:nvPr/>
          </p:nvSpPr>
          <p:spPr>
            <a:xfrm>
              <a:off x="1723250"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45" name="Google Shape;245;p15"/>
          <p:cNvSpPr/>
          <p:nvPr/>
        </p:nvSpPr>
        <p:spPr>
          <a:xfrm>
            <a:off x="6722825" y="4568875"/>
            <a:ext cx="2422721" cy="574627"/>
          </a:xfrm>
          <a:custGeom>
            <a:avLst/>
            <a:gdLst/>
            <a:ahLst/>
            <a:cxnLst/>
            <a:rect l="l" t="t" r="r" b="b"/>
            <a:pathLst>
              <a:path w="20116" h="2837" extrusionOk="0">
                <a:moveTo>
                  <a:pt x="1" y="1"/>
                </a:moveTo>
                <a:lnTo>
                  <a:pt x="1" y="2836"/>
                </a:lnTo>
                <a:lnTo>
                  <a:pt x="20115" y="2836"/>
                </a:lnTo>
                <a:lnTo>
                  <a:pt x="2011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5"/>
          <p:cNvSpPr/>
          <p:nvPr/>
        </p:nvSpPr>
        <p:spPr>
          <a:xfrm>
            <a:off x="2284398" y="4857898"/>
            <a:ext cx="2285982" cy="285601"/>
          </a:xfrm>
          <a:custGeom>
            <a:avLst/>
            <a:gdLst/>
            <a:ahLst/>
            <a:cxnLst/>
            <a:rect l="l" t="t" r="r" b="b"/>
            <a:pathLst>
              <a:path w="20116" h="2837" extrusionOk="0">
                <a:moveTo>
                  <a:pt x="1" y="1"/>
                </a:moveTo>
                <a:lnTo>
                  <a:pt x="1" y="2836"/>
                </a:lnTo>
                <a:lnTo>
                  <a:pt x="20115" y="2836"/>
                </a:lnTo>
                <a:lnTo>
                  <a:pt x="2011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5"/>
          <p:cNvSpPr/>
          <p:nvPr/>
        </p:nvSpPr>
        <p:spPr>
          <a:xfrm>
            <a:off x="4570395" y="4857898"/>
            <a:ext cx="2285982" cy="285601"/>
          </a:xfrm>
          <a:custGeom>
            <a:avLst/>
            <a:gdLst/>
            <a:ahLst/>
            <a:cxnLst/>
            <a:rect l="l" t="t" r="r" b="b"/>
            <a:pathLst>
              <a:path w="20116" h="2837" extrusionOk="0">
                <a:moveTo>
                  <a:pt x="1" y="1"/>
                </a:moveTo>
                <a:lnTo>
                  <a:pt x="1" y="2836"/>
                </a:lnTo>
                <a:lnTo>
                  <a:pt x="20115" y="2836"/>
                </a:lnTo>
                <a:lnTo>
                  <a:pt x="2011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5"/>
          <p:cNvSpPr/>
          <p:nvPr/>
        </p:nvSpPr>
        <p:spPr>
          <a:xfrm>
            <a:off x="-1607" y="4857898"/>
            <a:ext cx="2285982" cy="285601"/>
          </a:xfrm>
          <a:custGeom>
            <a:avLst/>
            <a:gdLst/>
            <a:ahLst/>
            <a:cxnLst/>
            <a:rect l="l" t="t" r="r" b="b"/>
            <a:pathLst>
              <a:path w="20116" h="2837" extrusionOk="0">
                <a:moveTo>
                  <a:pt x="1" y="1"/>
                </a:moveTo>
                <a:lnTo>
                  <a:pt x="1" y="2836"/>
                </a:lnTo>
                <a:lnTo>
                  <a:pt x="20115" y="2836"/>
                </a:lnTo>
                <a:lnTo>
                  <a:pt x="2011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15"/>
          <p:cNvSpPr txBox="1">
            <a:spLocks noGrp="1"/>
          </p:cNvSpPr>
          <p:nvPr>
            <p:ph type="title"/>
          </p:nvPr>
        </p:nvSpPr>
        <p:spPr>
          <a:xfrm>
            <a:off x="2099700" y="3011425"/>
            <a:ext cx="4944600" cy="606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38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250" name="Google Shape;250;p15"/>
          <p:cNvSpPr txBox="1">
            <a:spLocks noGrp="1"/>
          </p:cNvSpPr>
          <p:nvPr>
            <p:ph type="title" idx="2" hasCustomPrompt="1"/>
          </p:nvPr>
        </p:nvSpPr>
        <p:spPr>
          <a:xfrm>
            <a:off x="3430150" y="1833792"/>
            <a:ext cx="2283600" cy="981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5"/>
              </a:buClr>
              <a:buSzPts val="7200"/>
              <a:buNone/>
              <a:defRPr sz="12000">
                <a:solidFill>
                  <a:schemeClr val="accent5"/>
                </a:solidFill>
              </a:defRPr>
            </a:lvl1pPr>
            <a:lvl2pPr lvl="1" algn="ctr" rtl="0">
              <a:spcBef>
                <a:spcPts val="0"/>
              </a:spcBef>
              <a:spcAft>
                <a:spcPts val="0"/>
              </a:spcAft>
              <a:buClr>
                <a:schemeClr val="accent2"/>
              </a:buClr>
              <a:buSzPts val="7200"/>
              <a:buNone/>
              <a:defRPr sz="7200">
                <a:solidFill>
                  <a:schemeClr val="accent2"/>
                </a:solidFill>
              </a:defRPr>
            </a:lvl2pPr>
            <a:lvl3pPr lvl="2" algn="ctr" rtl="0">
              <a:spcBef>
                <a:spcPts val="0"/>
              </a:spcBef>
              <a:spcAft>
                <a:spcPts val="0"/>
              </a:spcAft>
              <a:buClr>
                <a:schemeClr val="accent2"/>
              </a:buClr>
              <a:buSzPts val="7200"/>
              <a:buNone/>
              <a:defRPr sz="7200">
                <a:solidFill>
                  <a:schemeClr val="accent2"/>
                </a:solidFill>
              </a:defRPr>
            </a:lvl3pPr>
            <a:lvl4pPr lvl="3" algn="ctr" rtl="0">
              <a:spcBef>
                <a:spcPts val="0"/>
              </a:spcBef>
              <a:spcAft>
                <a:spcPts val="0"/>
              </a:spcAft>
              <a:buClr>
                <a:schemeClr val="accent2"/>
              </a:buClr>
              <a:buSzPts val="7200"/>
              <a:buNone/>
              <a:defRPr sz="7200">
                <a:solidFill>
                  <a:schemeClr val="accent2"/>
                </a:solidFill>
              </a:defRPr>
            </a:lvl4pPr>
            <a:lvl5pPr lvl="4" algn="ctr" rtl="0">
              <a:spcBef>
                <a:spcPts val="0"/>
              </a:spcBef>
              <a:spcAft>
                <a:spcPts val="0"/>
              </a:spcAft>
              <a:buClr>
                <a:schemeClr val="accent2"/>
              </a:buClr>
              <a:buSzPts val="7200"/>
              <a:buNone/>
              <a:defRPr sz="7200">
                <a:solidFill>
                  <a:schemeClr val="accent2"/>
                </a:solidFill>
              </a:defRPr>
            </a:lvl5pPr>
            <a:lvl6pPr lvl="5" algn="ctr" rtl="0">
              <a:spcBef>
                <a:spcPts val="0"/>
              </a:spcBef>
              <a:spcAft>
                <a:spcPts val="0"/>
              </a:spcAft>
              <a:buClr>
                <a:schemeClr val="accent2"/>
              </a:buClr>
              <a:buSzPts val="7200"/>
              <a:buNone/>
              <a:defRPr sz="7200">
                <a:solidFill>
                  <a:schemeClr val="accent2"/>
                </a:solidFill>
              </a:defRPr>
            </a:lvl6pPr>
            <a:lvl7pPr lvl="6" algn="ctr" rtl="0">
              <a:spcBef>
                <a:spcPts val="0"/>
              </a:spcBef>
              <a:spcAft>
                <a:spcPts val="0"/>
              </a:spcAft>
              <a:buClr>
                <a:schemeClr val="accent2"/>
              </a:buClr>
              <a:buSzPts val="7200"/>
              <a:buNone/>
              <a:defRPr sz="7200">
                <a:solidFill>
                  <a:schemeClr val="accent2"/>
                </a:solidFill>
              </a:defRPr>
            </a:lvl7pPr>
            <a:lvl8pPr lvl="7" algn="ctr" rtl="0">
              <a:spcBef>
                <a:spcPts val="0"/>
              </a:spcBef>
              <a:spcAft>
                <a:spcPts val="0"/>
              </a:spcAft>
              <a:buClr>
                <a:schemeClr val="accent2"/>
              </a:buClr>
              <a:buSzPts val="7200"/>
              <a:buNone/>
              <a:defRPr sz="7200">
                <a:solidFill>
                  <a:schemeClr val="accent2"/>
                </a:solidFill>
              </a:defRPr>
            </a:lvl8pPr>
            <a:lvl9pPr lvl="8" algn="ctr" rtl="0">
              <a:spcBef>
                <a:spcPts val="0"/>
              </a:spcBef>
              <a:spcAft>
                <a:spcPts val="0"/>
              </a:spcAft>
              <a:buClr>
                <a:schemeClr val="accent2"/>
              </a:buClr>
              <a:buSzPts val="7200"/>
              <a:buNone/>
              <a:defRPr sz="7200">
                <a:solidFill>
                  <a:schemeClr val="accent2"/>
                </a:solidFill>
              </a:defRPr>
            </a:lvl9pPr>
          </a:lstStyle>
          <a:p>
            <a:r>
              <a:t>xx%</a:t>
            </a:r>
          </a:p>
        </p:txBody>
      </p:sp>
      <p:sp>
        <p:nvSpPr>
          <p:cNvPr id="251" name="Google Shape;251;p15"/>
          <p:cNvSpPr txBox="1">
            <a:spLocks noGrp="1"/>
          </p:cNvSpPr>
          <p:nvPr>
            <p:ph type="subTitle" idx="1"/>
          </p:nvPr>
        </p:nvSpPr>
        <p:spPr>
          <a:xfrm>
            <a:off x="2504850" y="3563671"/>
            <a:ext cx="4134300" cy="376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252" name="Google Shape;252;p15"/>
          <p:cNvSpPr/>
          <p:nvPr/>
        </p:nvSpPr>
        <p:spPr>
          <a:xfrm>
            <a:off x="6930500" y="4568875"/>
            <a:ext cx="1935763" cy="285601"/>
          </a:xfrm>
          <a:custGeom>
            <a:avLst/>
            <a:gdLst/>
            <a:ahLst/>
            <a:cxnLst/>
            <a:rect l="l" t="t" r="r" b="b"/>
            <a:pathLst>
              <a:path w="20116" h="2837" extrusionOk="0">
                <a:moveTo>
                  <a:pt x="1" y="1"/>
                </a:moveTo>
                <a:lnTo>
                  <a:pt x="1" y="2836"/>
                </a:lnTo>
                <a:lnTo>
                  <a:pt x="20115" y="2836"/>
                </a:lnTo>
                <a:lnTo>
                  <a:pt x="20115"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53" name="Google Shape;253;p15"/>
          <p:cNvGrpSpPr/>
          <p:nvPr/>
        </p:nvGrpSpPr>
        <p:grpSpPr>
          <a:xfrm>
            <a:off x="0" y="4543023"/>
            <a:ext cx="9147800" cy="600410"/>
            <a:chOff x="0" y="4858375"/>
            <a:chExt cx="9147800" cy="285000"/>
          </a:xfrm>
        </p:grpSpPr>
        <p:sp>
          <p:nvSpPr>
            <p:cNvPr id="254" name="Google Shape;254;p15"/>
            <p:cNvSpPr/>
            <p:nvPr/>
          </p:nvSpPr>
          <p:spPr>
            <a:xfrm>
              <a:off x="221570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15"/>
            <p:cNvSpPr/>
            <p:nvPr/>
          </p:nvSpPr>
          <p:spPr>
            <a:xfrm>
              <a:off x="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5"/>
            <p:cNvSpPr/>
            <p:nvPr/>
          </p:nvSpPr>
          <p:spPr>
            <a:xfrm>
              <a:off x="443140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5"/>
            <p:cNvSpPr/>
            <p:nvPr/>
          </p:nvSpPr>
          <p:spPr>
            <a:xfrm>
              <a:off x="664710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5"/>
            <p:cNvSpPr/>
            <p:nvPr/>
          </p:nvSpPr>
          <p:spPr>
            <a:xfrm>
              <a:off x="8862800" y="4858375"/>
              <a:ext cx="285000" cy="285000"/>
            </a:xfrm>
            <a:prstGeom prst="rect">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333199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59"/>
        <p:cNvGrpSpPr/>
        <p:nvPr/>
      </p:nvGrpSpPr>
      <p:grpSpPr>
        <a:xfrm>
          <a:off x="0" y="0"/>
          <a:ext cx="0" cy="0"/>
          <a:chOff x="0" y="0"/>
          <a:chExt cx="0" cy="0"/>
        </a:xfrm>
      </p:grpSpPr>
      <p:sp>
        <p:nvSpPr>
          <p:cNvPr id="260" name="Google Shape;260;p16"/>
          <p:cNvSpPr txBox="1">
            <a:spLocks noGrp="1"/>
          </p:cNvSpPr>
          <p:nvPr>
            <p:ph type="title"/>
          </p:nvPr>
        </p:nvSpPr>
        <p:spPr>
          <a:xfrm>
            <a:off x="424988" y="3084086"/>
            <a:ext cx="21108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7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61" name="Google Shape;261;p16"/>
          <p:cNvSpPr txBox="1">
            <a:spLocks noGrp="1"/>
          </p:cNvSpPr>
          <p:nvPr>
            <p:ph type="subTitle" idx="1"/>
          </p:nvPr>
        </p:nvSpPr>
        <p:spPr>
          <a:xfrm>
            <a:off x="742388" y="3500524"/>
            <a:ext cx="1476000" cy="80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2" name="Google Shape;262;p16"/>
          <p:cNvSpPr txBox="1">
            <a:spLocks noGrp="1"/>
          </p:cNvSpPr>
          <p:nvPr>
            <p:ph type="title" idx="2"/>
          </p:nvPr>
        </p:nvSpPr>
        <p:spPr>
          <a:xfrm>
            <a:off x="2486325" y="3084086"/>
            <a:ext cx="21108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7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63" name="Google Shape;263;p16"/>
          <p:cNvSpPr txBox="1">
            <a:spLocks noGrp="1"/>
          </p:cNvSpPr>
          <p:nvPr>
            <p:ph type="subTitle" idx="3"/>
          </p:nvPr>
        </p:nvSpPr>
        <p:spPr>
          <a:xfrm>
            <a:off x="2803725" y="3500524"/>
            <a:ext cx="1476000" cy="80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4" name="Google Shape;264;p16"/>
          <p:cNvSpPr txBox="1">
            <a:spLocks noGrp="1"/>
          </p:cNvSpPr>
          <p:nvPr>
            <p:ph type="title" idx="4"/>
          </p:nvPr>
        </p:nvSpPr>
        <p:spPr>
          <a:xfrm>
            <a:off x="4547650" y="3084086"/>
            <a:ext cx="21108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7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65" name="Google Shape;265;p16"/>
          <p:cNvSpPr txBox="1">
            <a:spLocks noGrp="1"/>
          </p:cNvSpPr>
          <p:nvPr>
            <p:ph type="subTitle" idx="5"/>
          </p:nvPr>
        </p:nvSpPr>
        <p:spPr>
          <a:xfrm>
            <a:off x="4865050" y="3500524"/>
            <a:ext cx="1476000" cy="80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6" name="Google Shape;266;p16"/>
          <p:cNvSpPr txBox="1">
            <a:spLocks noGrp="1"/>
          </p:cNvSpPr>
          <p:nvPr>
            <p:ph type="title" idx="6"/>
          </p:nvPr>
        </p:nvSpPr>
        <p:spPr>
          <a:xfrm>
            <a:off x="6608412" y="3084086"/>
            <a:ext cx="21108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700">
                <a:solidFill>
                  <a:schemeClr val="accent5"/>
                </a:solidFill>
              </a:defRPr>
            </a:lvl1pPr>
            <a:lvl2pPr lvl="1" algn="ctr" rtl="0">
              <a:spcBef>
                <a:spcPts val="0"/>
              </a:spcBef>
              <a:spcAft>
                <a:spcPts val="0"/>
              </a:spcAft>
              <a:buClr>
                <a:schemeClr val="accent1"/>
              </a:buClr>
              <a:buSzPts val="1800"/>
              <a:buNone/>
              <a:defRPr sz="1800">
                <a:solidFill>
                  <a:schemeClr val="accent1"/>
                </a:solidFill>
              </a:defRPr>
            </a:lvl2pPr>
            <a:lvl3pPr lvl="2" algn="ctr" rtl="0">
              <a:spcBef>
                <a:spcPts val="0"/>
              </a:spcBef>
              <a:spcAft>
                <a:spcPts val="0"/>
              </a:spcAft>
              <a:buClr>
                <a:schemeClr val="accent1"/>
              </a:buClr>
              <a:buSzPts val="1800"/>
              <a:buNone/>
              <a:defRPr sz="1800">
                <a:solidFill>
                  <a:schemeClr val="accent1"/>
                </a:solidFill>
              </a:defRPr>
            </a:lvl3pPr>
            <a:lvl4pPr lvl="3" algn="ctr" rtl="0">
              <a:spcBef>
                <a:spcPts val="0"/>
              </a:spcBef>
              <a:spcAft>
                <a:spcPts val="0"/>
              </a:spcAft>
              <a:buClr>
                <a:schemeClr val="accent1"/>
              </a:buClr>
              <a:buSzPts val="1800"/>
              <a:buNone/>
              <a:defRPr sz="1800">
                <a:solidFill>
                  <a:schemeClr val="accent1"/>
                </a:solidFill>
              </a:defRPr>
            </a:lvl4pPr>
            <a:lvl5pPr lvl="4" algn="ctr" rtl="0">
              <a:spcBef>
                <a:spcPts val="0"/>
              </a:spcBef>
              <a:spcAft>
                <a:spcPts val="0"/>
              </a:spcAft>
              <a:buClr>
                <a:schemeClr val="accent1"/>
              </a:buClr>
              <a:buSzPts val="1800"/>
              <a:buNone/>
              <a:defRPr sz="1800">
                <a:solidFill>
                  <a:schemeClr val="accent1"/>
                </a:solidFill>
              </a:defRPr>
            </a:lvl5pPr>
            <a:lvl6pPr lvl="5" algn="ctr" rtl="0">
              <a:spcBef>
                <a:spcPts val="0"/>
              </a:spcBef>
              <a:spcAft>
                <a:spcPts val="0"/>
              </a:spcAft>
              <a:buClr>
                <a:schemeClr val="accent1"/>
              </a:buClr>
              <a:buSzPts val="1800"/>
              <a:buNone/>
              <a:defRPr sz="1800">
                <a:solidFill>
                  <a:schemeClr val="accent1"/>
                </a:solidFill>
              </a:defRPr>
            </a:lvl6pPr>
            <a:lvl7pPr lvl="6" algn="ctr" rtl="0">
              <a:spcBef>
                <a:spcPts val="0"/>
              </a:spcBef>
              <a:spcAft>
                <a:spcPts val="0"/>
              </a:spcAft>
              <a:buClr>
                <a:schemeClr val="accent1"/>
              </a:buClr>
              <a:buSzPts val="1800"/>
              <a:buNone/>
              <a:defRPr sz="1800">
                <a:solidFill>
                  <a:schemeClr val="accent1"/>
                </a:solidFill>
              </a:defRPr>
            </a:lvl7pPr>
            <a:lvl8pPr lvl="7" algn="ctr" rtl="0">
              <a:spcBef>
                <a:spcPts val="0"/>
              </a:spcBef>
              <a:spcAft>
                <a:spcPts val="0"/>
              </a:spcAft>
              <a:buClr>
                <a:schemeClr val="accent1"/>
              </a:buClr>
              <a:buSzPts val="1800"/>
              <a:buNone/>
              <a:defRPr sz="1800">
                <a:solidFill>
                  <a:schemeClr val="accent1"/>
                </a:solidFill>
              </a:defRPr>
            </a:lvl8pPr>
            <a:lvl9pPr lvl="8" algn="ctr" rtl="0">
              <a:spcBef>
                <a:spcPts val="0"/>
              </a:spcBef>
              <a:spcAft>
                <a:spcPts val="0"/>
              </a:spcAft>
              <a:buClr>
                <a:schemeClr val="accent1"/>
              </a:buClr>
              <a:buSzPts val="1800"/>
              <a:buNone/>
              <a:defRPr sz="1800">
                <a:solidFill>
                  <a:schemeClr val="accent1"/>
                </a:solidFill>
              </a:defRPr>
            </a:lvl9pPr>
          </a:lstStyle>
          <a:p>
            <a:endParaRPr/>
          </a:p>
        </p:txBody>
      </p:sp>
      <p:sp>
        <p:nvSpPr>
          <p:cNvPr id="267" name="Google Shape;267;p16"/>
          <p:cNvSpPr txBox="1">
            <a:spLocks noGrp="1"/>
          </p:cNvSpPr>
          <p:nvPr>
            <p:ph type="subTitle" idx="7"/>
          </p:nvPr>
        </p:nvSpPr>
        <p:spPr>
          <a:xfrm>
            <a:off x="6925813" y="3500524"/>
            <a:ext cx="1476000" cy="80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8" name="Google Shape;268;p16"/>
          <p:cNvSpPr txBox="1">
            <a:spLocks noGrp="1"/>
          </p:cNvSpPr>
          <p:nvPr>
            <p:ph type="title" idx="8" hasCustomPrompt="1"/>
          </p:nvPr>
        </p:nvSpPr>
        <p:spPr>
          <a:xfrm>
            <a:off x="590119" y="2347648"/>
            <a:ext cx="1780500" cy="660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7000">
                <a:solidFill>
                  <a:schemeClr val="accent4"/>
                </a:solidFill>
              </a:defRPr>
            </a:lvl1pPr>
            <a:lvl2pPr lvl="1" algn="ctr" rtl="0">
              <a:spcBef>
                <a:spcPts val="0"/>
              </a:spcBef>
              <a:spcAft>
                <a:spcPts val="0"/>
              </a:spcAft>
              <a:buClr>
                <a:schemeClr val="accent1"/>
              </a:buClr>
              <a:buSzPts val="4800"/>
              <a:buNone/>
              <a:defRPr sz="4800">
                <a:solidFill>
                  <a:schemeClr val="accent1"/>
                </a:solidFill>
              </a:defRPr>
            </a:lvl2pPr>
            <a:lvl3pPr lvl="2" algn="ctr" rtl="0">
              <a:spcBef>
                <a:spcPts val="0"/>
              </a:spcBef>
              <a:spcAft>
                <a:spcPts val="0"/>
              </a:spcAft>
              <a:buClr>
                <a:schemeClr val="accent1"/>
              </a:buClr>
              <a:buSzPts val="4800"/>
              <a:buNone/>
              <a:defRPr sz="4800">
                <a:solidFill>
                  <a:schemeClr val="accent1"/>
                </a:solidFill>
              </a:defRPr>
            </a:lvl3pPr>
            <a:lvl4pPr lvl="3" algn="ctr" rtl="0">
              <a:spcBef>
                <a:spcPts val="0"/>
              </a:spcBef>
              <a:spcAft>
                <a:spcPts val="0"/>
              </a:spcAft>
              <a:buClr>
                <a:schemeClr val="accent1"/>
              </a:buClr>
              <a:buSzPts val="4800"/>
              <a:buNone/>
              <a:defRPr sz="4800">
                <a:solidFill>
                  <a:schemeClr val="accent1"/>
                </a:solidFill>
              </a:defRPr>
            </a:lvl4pPr>
            <a:lvl5pPr lvl="4" algn="ctr" rtl="0">
              <a:spcBef>
                <a:spcPts val="0"/>
              </a:spcBef>
              <a:spcAft>
                <a:spcPts val="0"/>
              </a:spcAft>
              <a:buClr>
                <a:schemeClr val="accent1"/>
              </a:buClr>
              <a:buSzPts val="4800"/>
              <a:buNone/>
              <a:defRPr sz="4800">
                <a:solidFill>
                  <a:schemeClr val="accent1"/>
                </a:solidFill>
              </a:defRPr>
            </a:lvl5pPr>
            <a:lvl6pPr lvl="5" algn="ctr" rtl="0">
              <a:spcBef>
                <a:spcPts val="0"/>
              </a:spcBef>
              <a:spcAft>
                <a:spcPts val="0"/>
              </a:spcAft>
              <a:buClr>
                <a:schemeClr val="accent1"/>
              </a:buClr>
              <a:buSzPts val="4800"/>
              <a:buNone/>
              <a:defRPr sz="4800">
                <a:solidFill>
                  <a:schemeClr val="accent1"/>
                </a:solidFill>
              </a:defRPr>
            </a:lvl6pPr>
            <a:lvl7pPr lvl="6" algn="ctr" rtl="0">
              <a:spcBef>
                <a:spcPts val="0"/>
              </a:spcBef>
              <a:spcAft>
                <a:spcPts val="0"/>
              </a:spcAft>
              <a:buClr>
                <a:schemeClr val="accent1"/>
              </a:buClr>
              <a:buSzPts val="4800"/>
              <a:buNone/>
              <a:defRPr sz="4800">
                <a:solidFill>
                  <a:schemeClr val="accent1"/>
                </a:solidFill>
              </a:defRPr>
            </a:lvl7pPr>
            <a:lvl8pPr lvl="7" algn="ctr" rtl="0">
              <a:spcBef>
                <a:spcPts val="0"/>
              </a:spcBef>
              <a:spcAft>
                <a:spcPts val="0"/>
              </a:spcAft>
              <a:buClr>
                <a:schemeClr val="accent1"/>
              </a:buClr>
              <a:buSzPts val="4800"/>
              <a:buNone/>
              <a:defRPr sz="4800">
                <a:solidFill>
                  <a:schemeClr val="accent1"/>
                </a:solidFill>
              </a:defRPr>
            </a:lvl8pPr>
            <a:lvl9pPr lvl="8" algn="ctr" rtl="0">
              <a:spcBef>
                <a:spcPts val="0"/>
              </a:spcBef>
              <a:spcAft>
                <a:spcPts val="0"/>
              </a:spcAft>
              <a:buClr>
                <a:schemeClr val="accent1"/>
              </a:buClr>
              <a:buSzPts val="4800"/>
              <a:buNone/>
              <a:defRPr sz="4800">
                <a:solidFill>
                  <a:schemeClr val="accent1"/>
                </a:solidFill>
              </a:defRPr>
            </a:lvl9pPr>
          </a:lstStyle>
          <a:p>
            <a:r>
              <a:t>xx%</a:t>
            </a:r>
          </a:p>
        </p:txBody>
      </p:sp>
      <p:sp>
        <p:nvSpPr>
          <p:cNvPr id="269" name="Google Shape;269;p16"/>
          <p:cNvSpPr txBox="1">
            <a:spLocks noGrp="1"/>
          </p:cNvSpPr>
          <p:nvPr>
            <p:ph type="title" idx="9" hasCustomPrompt="1"/>
          </p:nvPr>
        </p:nvSpPr>
        <p:spPr>
          <a:xfrm>
            <a:off x="2651461" y="2347648"/>
            <a:ext cx="1780500" cy="660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7000"/>
            </a:lvl1pPr>
            <a:lvl2pPr lvl="1" algn="ctr" rtl="0">
              <a:spcBef>
                <a:spcPts val="0"/>
              </a:spcBef>
              <a:spcAft>
                <a:spcPts val="0"/>
              </a:spcAft>
              <a:buClr>
                <a:schemeClr val="accent1"/>
              </a:buClr>
              <a:buSzPts val="4800"/>
              <a:buNone/>
              <a:defRPr sz="4800">
                <a:solidFill>
                  <a:schemeClr val="accent1"/>
                </a:solidFill>
              </a:defRPr>
            </a:lvl2pPr>
            <a:lvl3pPr lvl="2" algn="ctr" rtl="0">
              <a:spcBef>
                <a:spcPts val="0"/>
              </a:spcBef>
              <a:spcAft>
                <a:spcPts val="0"/>
              </a:spcAft>
              <a:buClr>
                <a:schemeClr val="accent1"/>
              </a:buClr>
              <a:buSzPts val="4800"/>
              <a:buNone/>
              <a:defRPr sz="4800">
                <a:solidFill>
                  <a:schemeClr val="accent1"/>
                </a:solidFill>
              </a:defRPr>
            </a:lvl3pPr>
            <a:lvl4pPr lvl="3" algn="ctr" rtl="0">
              <a:spcBef>
                <a:spcPts val="0"/>
              </a:spcBef>
              <a:spcAft>
                <a:spcPts val="0"/>
              </a:spcAft>
              <a:buClr>
                <a:schemeClr val="accent1"/>
              </a:buClr>
              <a:buSzPts val="4800"/>
              <a:buNone/>
              <a:defRPr sz="4800">
                <a:solidFill>
                  <a:schemeClr val="accent1"/>
                </a:solidFill>
              </a:defRPr>
            </a:lvl4pPr>
            <a:lvl5pPr lvl="4" algn="ctr" rtl="0">
              <a:spcBef>
                <a:spcPts val="0"/>
              </a:spcBef>
              <a:spcAft>
                <a:spcPts val="0"/>
              </a:spcAft>
              <a:buClr>
                <a:schemeClr val="accent1"/>
              </a:buClr>
              <a:buSzPts val="4800"/>
              <a:buNone/>
              <a:defRPr sz="4800">
                <a:solidFill>
                  <a:schemeClr val="accent1"/>
                </a:solidFill>
              </a:defRPr>
            </a:lvl5pPr>
            <a:lvl6pPr lvl="5" algn="ctr" rtl="0">
              <a:spcBef>
                <a:spcPts val="0"/>
              </a:spcBef>
              <a:spcAft>
                <a:spcPts val="0"/>
              </a:spcAft>
              <a:buClr>
                <a:schemeClr val="accent1"/>
              </a:buClr>
              <a:buSzPts val="4800"/>
              <a:buNone/>
              <a:defRPr sz="4800">
                <a:solidFill>
                  <a:schemeClr val="accent1"/>
                </a:solidFill>
              </a:defRPr>
            </a:lvl6pPr>
            <a:lvl7pPr lvl="6" algn="ctr" rtl="0">
              <a:spcBef>
                <a:spcPts val="0"/>
              </a:spcBef>
              <a:spcAft>
                <a:spcPts val="0"/>
              </a:spcAft>
              <a:buClr>
                <a:schemeClr val="accent1"/>
              </a:buClr>
              <a:buSzPts val="4800"/>
              <a:buNone/>
              <a:defRPr sz="4800">
                <a:solidFill>
                  <a:schemeClr val="accent1"/>
                </a:solidFill>
              </a:defRPr>
            </a:lvl7pPr>
            <a:lvl8pPr lvl="7" algn="ctr" rtl="0">
              <a:spcBef>
                <a:spcPts val="0"/>
              </a:spcBef>
              <a:spcAft>
                <a:spcPts val="0"/>
              </a:spcAft>
              <a:buClr>
                <a:schemeClr val="accent1"/>
              </a:buClr>
              <a:buSzPts val="4800"/>
              <a:buNone/>
              <a:defRPr sz="4800">
                <a:solidFill>
                  <a:schemeClr val="accent1"/>
                </a:solidFill>
              </a:defRPr>
            </a:lvl8pPr>
            <a:lvl9pPr lvl="8" algn="ctr" rtl="0">
              <a:spcBef>
                <a:spcPts val="0"/>
              </a:spcBef>
              <a:spcAft>
                <a:spcPts val="0"/>
              </a:spcAft>
              <a:buClr>
                <a:schemeClr val="accent1"/>
              </a:buClr>
              <a:buSzPts val="4800"/>
              <a:buNone/>
              <a:defRPr sz="4800">
                <a:solidFill>
                  <a:schemeClr val="accent1"/>
                </a:solidFill>
              </a:defRPr>
            </a:lvl9pPr>
          </a:lstStyle>
          <a:p>
            <a:r>
              <a:t>xx%</a:t>
            </a:r>
          </a:p>
        </p:txBody>
      </p:sp>
      <p:sp>
        <p:nvSpPr>
          <p:cNvPr id="270" name="Google Shape;270;p16"/>
          <p:cNvSpPr txBox="1">
            <a:spLocks noGrp="1"/>
          </p:cNvSpPr>
          <p:nvPr>
            <p:ph type="title" idx="13" hasCustomPrompt="1"/>
          </p:nvPr>
        </p:nvSpPr>
        <p:spPr>
          <a:xfrm>
            <a:off x="4712863" y="2347648"/>
            <a:ext cx="1780500" cy="660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7000">
                <a:solidFill>
                  <a:schemeClr val="accent2"/>
                </a:solidFill>
              </a:defRPr>
            </a:lvl1pPr>
            <a:lvl2pPr lvl="1" algn="ctr" rtl="0">
              <a:spcBef>
                <a:spcPts val="0"/>
              </a:spcBef>
              <a:spcAft>
                <a:spcPts val="0"/>
              </a:spcAft>
              <a:buClr>
                <a:schemeClr val="accent1"/>
              </a:buClr>
              <a:buSzPts val="4800"/>
              <a:buNone/>
              <a:defRPr sz="4800">
                <a:solidFill>
                  <a:schemeClr val="accent1"/>
                </a:solidFill>
              </a:defRPr>
            </a:lvl2pPr>
            <a:lvl3pPr lvl="2" algn="ctr" rtl="0">
              <a:spcBef>
                <a:spcPts val="0"/>
              </a:spcBef>
              <a:spcAft>
                <a:spcPts val="0"/>
              </a:spcAft>
              <a:buClr>
                <a:schemeClr val="accent1"/>
              </a:buClr>
              <a:buSzPts val="4800"/>
              <a:buNone/>
              <a:defRPr sz="4800">
                <a:solidFill>
                  <a:schemeClr val="accent1"/>
                </a:solidFill>
              </a:defRPr>
            </a:lvl3pPr>
            <a:lvl4pPr lvl="3" algn="ctr" rtl="0">
              <a:spcBef>
                <a:spcPts val="0"/>
              </a:spcBef>
              <a:spcAft>
                <a:spcPts val="0"/>
              </a:spcAft>
              <a:buClr>
                <a:schemeClr val="accent1"/>
              </a:buClr>
              <a:buSzPts val="4800"/>
              <a:buNone/>
              <a:defRPr sz="4800">
                <a:solidFill>
                  <a:schemeClr val="accent1"/>
                </a:solidFill>
              </a:defRPr>
            </a:lvl4pPr>
            <a:lvl5pPr lvl="4" algn="ctr" rtl="0">
              <a:spcBef>
                <a:spcPts val="0"/>
              </a:spcBef>
              <a:spcAft>
                <a:spcPts val="0"/>
              </a:spcAft>
              <a:buClr>
                <a:schemeClr val="accent1"/>
              </a:buClr>
              <a:buSzPts val="4800"/>
              <a:buNone/>
              <a:defRPr sz="4800">
                <a:solidFill>
                  <a:schemeClr val="accent1"/>
                </a:solidFill>
              </a:defRPr>
            </a:lvl5pPr>
            <a:lvl6pPr lvl="5" algn="ctr" rtl="0">
              <a:spcBef>
                <a:spcPts val="0"/>
              </a:spcBef>
              <a:spcAft>
                <a:spcPts val="0"/>
              </a:spcAft>
              <a:buClr>
                <a:schemeClr val="accent1"/>
              </a:buClr>
              <a:buSzPts val="4800"/>
              <a:buNone/>
              <a:defRPr sz="4800">
                <a:solidFill>
                  <a:schemeClr val="accent1"/>
                </a:solidFill>
              </a:defRPr>
            </a:lvl6pPr>
            <a:lvl7pPr lvl="6" algn="ctr" rtl="0">
              <a:spcBef>
                <a:spcPts val="0"/>
              </a:spcBef>
              <a:spcAft>
                <a:spcPts val="0"/>
              </a:spcAft>
              <a:buClr>
                <a:schemeClr val="accent1"/>
              </a:buClr>
              <a:buSzPts val="4800"/>
              <a:buNone/>
              <a:defRPr sz="4800">
                <a:solidFill>
                  <a:schemeClr val="accent1"/>
                </a:solidFill>
              </a:defRPr>
            </a:lvl7pPr>
            <a:lvl8pPr lvl="7" algn="ctr" rtl="0">
              <a:spcBef>
                <a:spcPts val="0"/>
              </a:spcBef>
              <a:spcAft>
                <a:spcPts val="0"/>
              </a:spcAft>
              <a:buClr>
                <a:schemeClr val="accent1"/>
              </a:buClr>
              <a:buSzPts val="4800"/>
              <a:buNone/>
              <a:defRPr sz="4800">
                <a:solidFill>
                  <a:schemeClr val="accent1"/>
                </a:solidFill>
              </a:defRPr>
            </a:lvl8pPr>
            <a:lvl9pPr lvl="8" algn="ctr" rtl="0">
              <a:spcBef>
                <a:spcPts val="0"/>
              </a:spcBef>
              <a:spcAft>
                <a:spcPts val="0"/>
              </a:spcAft>
              <a:buClr>
                <a:schemeClr val="accent1"/>
              </a:buClr>
              <a:buSzPts val="4800"/>
              <a:buNone/>
              <a:defRPr sz="4800">
                <a:solidFill>
                  <a:schemeClr val="accent1"/>
                </a:solidFill>
              </a:defRPr>
            </a:lvl9pPr>
          </a:lstStyle>
          <a:p>
            <a:r>
              <a:t>xx%</a:t>
            </a:r>
          </a:p>
        </p:txBody>
      </p:sp>
      <p:sp>
        <p:nvSpPr>
          <p:cNvPr id="271" name="Google Shape;271;p16"/>
          <p:cNvSpPr txBox="1">
            <a:spLocks noGrp="1"/>
          </p:cNvSpPr>
          <p:nvPr>
            <p:ph type="title" idx="14" hasCustomPrompt="1"/>
          </p:nvPr>
        </p:nvSpPr>
        <p:spPr>
          <a:xfrm>
            <a:off x="6773557" y="2347648"/>
            <a:ext cx="1780500" cy="660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7000">
                <a:solidFill>
                  <a:schemeClr val="accent1"/>
                </a:solidFill>
              </a:defRPr>
            </a:lvl1pPr>
            <a:lvl2pPr lvl="1" algn="ctr" rtl="0">
              <a:spcBef>
                <a:spcPts val="0"/>
              </a:spcBef>
              <a:spcAft>
                <a:spcPts val="0"/>
              </a:spcAft>
              <a:buClr>
                <a:schemeClr val="accent1"/>
              </a:buClr>
              <a:buSzPts val="4800"/>
              <a:buNone/>
              <a:defRPr sz="4800">
                <a:solidFill>
                  <a:schemeClr val="accent1"/>
                </a:solidFill>
              </a:defRPr>
            </a:lvl2pPr>
            <a:lvl3pPr lvl="2" algn="ctr" rtl="0">
              <a:spcBef>
                <a:spcPts val="0"/>
              </a:spcBef>
              <a:spcAft>
                <a:spcPts val="0"/>
              </a:spcAft>
              <a:buClr>
                <a:schemeClr val="accent1"/>
              </a:buClr>
              <a:buSzPts val="4800"/>
              <a:buNone/>
              <a:defRPr sz="4800">
                <a:solidFill>
                  <a:schemeClr val="accent1"/>
                </a:solidFill>
              </a:defRPr>
            </a:lvl3pPr>
            <a:lvl4pPr lvl="3" algn="ctr" rtl="0">
              <a:spcBef>
                <a:spcPts val="0"/>
              </a:spcBef>
              <a:spcAft>
                <a:spcPts val="0"/>
              </a:spcAft>
              <a:buClr>
                <a:schemeClr val="accent1"/>
              </a:buClr>
              <a:buSzPts val="4800"/>
              <a:buNone/>
              <a:defRPr sz="4800">
                <a:solidFill>
                  <a:schemeClr val="accent1"/>
                </a:solidFill>
              </a:defRPr>
            </a:lvl4pPr>
            <a:lvl5pPr lvl="4" algn="ctr" rtl="0">
              <a:spcBef>
                <a:spcPts val="0"/>
              </a:spcBef>
              <a:spcAft>
                <a:spcPts val="0"/>
              </a:spcAft>
              <a:buClr>
                <a:schemeClr val="accent1"/>
              </a:buClr>
              <a:buSzPts val="4800"/>
              <a:buNone/>
              <a:defRPr sz="4800">
                <a:solidFill>
                  <a:schemeClr val="accent1"/>
                </a:solidFill>
              </a:defRPr>
            </a:lvl5pPr>
            <a:lvl6pPr lvl="5" algn="ctr" rtl="0">
              <a:spcBef>
                <a:spcPts val="0"/>
              </a:spcBef>
              <a:spcAft>
                <a:spcPts val="0"/>
              </a:spcAft>
              <a:buClr>
                <a:schemeClr val="accent1"/>
              </a:buClr>
              <a:buSzPts val="4800"/>
              <a:buNone/>
              <a:defRPr sz="4800">
                <a:solidFill>
                  <a:schemeClr val="accent1"/>
                </a:solidFill>
              </a:defRPr>
            </a:lvl6pPr>
            <a:lvl7pPr lvl="6" algn="ctr" rtl="0">
              <a:spcBef>
                <a:spcPts val="0"/>
              </a:spcBef>
              <a:spcAft>
                <a:spcPts val="0"/>
              </a:spcAft>
              <a:buClr>
                <a:schemeClr val="accent1"/>
              </a:buClr>
              <a:buSzPts val="4800"/>
              <a:buNone/>
              <a:defRPr sz="4800">
                <a:solidFill>
                  <a:schemeClr val="accent1"/>
                </a:solidFill>
              </a:defRPr>
            </a:lvl7pPr>
            <a:lvl8pPr lvl="7" algn="ctr" rtl="0">
              <a:spcBef>
                <a:spcPts val="0"/>
              </a:spcBef>
              <a:spcAft>
                <a:spcPts val="0"/>
              </a:spcAft>
              <a:buClr>
                <a:schemeClr val="accent1"/>
              </a:buClr>
              <a:buSzPts val="4800"/>
              <a:buNone/>
              <a:defRPr sz="4800">
                <a:solidFill>
                  <a:schemeClr val="accent1"/>
                </a:solidFill>
              </a:defRPr>
            </a:lvl8pPr>
            <a:lvl9pPr lvl="8" algn="ctr" rtl="0">
              <a:spcBef>
                <a:spcPts val="0"/>
              </a:spcBef>
              <a:spcAft>
                <a:spcPts val="0"/>
              </a:spcAft>
              <a:buClr>
                <a:schemeClr val="accent1"/>
              </a:buClr>
              <a:buSzPts val="4800"/>
              <a:buNone/>
              <a:defRPr sz="4800">
                <a:solidFill>
                  <a:schemeClr val="accent1"/>
                </a:solidFill>
              </a:defRPr>
            </a:lvl9pPr>
          </a:lstStyle>
          <a:p>
            <a:r>
              <a:t>xx%</a:t>
            </a:r>
          </a:p>
        </p:txBody>
      </p:sp>
      <p:sp>
        <p:nvSpPr>
          <p:cNvPr id="272" name="Google Shape;272;p16"/>
          <p:cNvSpPr/>
          <p:nvPr/>
        </p:nvSpPr>
        <p:spPr>
          <a:xfrm>
            <a:off x="17428113" y="2603625"/>
            <a:ext cx="4292825" cy="2726575"/>
          </a:xfrm>
          <a:custGeom>
            <a:avLst/>
            <a:gdLst/>
            <a:ahLst/>
            <a:cxnLst/>
            <a:rect l="l" t="t" r="r" b="b"/>
            <a:pathLst>
              <a:path w="171713" h="109063" extrusionOk="0">
                <a:moveTo>
                  <a:pt x="104963" y="0"/>
                </a:moveTo>
                <a:cubicBezTo>
                  <a:pt x="94846" y="0"/>
                  <a:pt x="84717" y="2175"/>
                  <a:pt x="75200" y="6766"/>
                </a:cubicBezTo>
                <a:cubicBezTo>
                  <a:pt x="53031" y="17470"/>
                  <a:pt x="35052" y="36055"/>
                  <a:pt x="18384" y="53760"/>
                </a:cubicBezTo>
                <a:cubicBezTo>
                  <a:pt x="10252" y="62404"/>
                  <a:pt x="0" y="71214"/>
                  <a:pt x="322" y="84323"/>
                </a:cubicBezTo>
                <a:cubicBezTo>
                  <a:pt x="643" y="97587"/>
                  <a:pt x="23241" y="99551"/>
                  <a:pt x="33374" y="101992"/>
                </a:cubicBezTo>
                <a:cubicBezTo>
                  <a:pt x="50596" y="106140"/>
                  <a:pt x="69232" y="109063"/>
                  <a:pt x="87686" y="109063"/>
                </a:cubicBezTo>
                <a:cubicBezTo>
                  <a:pt x="103447" y="109063"/>
                  <a:pt x="119075" y="106931"/>
                  <a:pt x="133577" y="101611"/>
                </a:cubicBezTo>
                <a:lnTo>
                  <a:pt x="134255" y="101361"/>
                </a:lnTo>
                <a:cubicBezTo>
                  <a:pt x="154198" y="93836"/>
                  <a:pt x="170867" y="77858"/>
                  <a:pt x="171331" y="55463"/>
                </a:cubicBezTo>
                <a:cubicBezTo>
                  <a:pt x="171712" y="36936"/>
                  <a:pt x="160782" y="21566"/>
                  <a:pt x="145364" y="11921"/>
                </a:cubicBezTo>
                <a:cubicBezTo>
                  <a:pt x="133031" y="4191"/>
                  <a:pt x="119008" y="0"/>
                  <a:pt x="104963" y="0"/>
                </a:cubicBezTo>
                <a:close/>
              </a:path>
            </a:pathLst>
          </a:custGeom>
          <a:solidFill>
            <a:srgbClr val="02918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16"/>
          <p:cNvSpPr/>
          <p:nvPr/>
        </p:nvSpPr>
        <p:spPr>
          <a:xfrm>
            <a:off x="18307688" y="3179050"/>
            <a:ext cx="3032250" cy="1753225"/>
          </a:xfrm>
          <a:custGeom>
            <a:avLst/>
            <a:gdLst/>
            <a:ahLst/>
            <a:cxnLst/>
            <a:rect l="l" t="t" r="r" b="b"/>
            <a:pathLst>
              <a:path w="121290" h="70129" extrusionOk="0">
                <a:moveTo>
                  <a:pt x="71233" y="1"/>
                </a:moveTo>
                <a:cubicBezTo>
                  <a:pt x="59531" y="1"/>
                  <a:pt x="48529" y="4166"/>
                  <a:pt x="38255" y="12479"/>
                </a:cubicBezTo>
                <a:cubicBezTo>
                  <a:pt x="27063" y="21551"/>
                  <a:pt x="13228" y="34077"/>
                  <a:pt x="8097" y="48043"/>
                </a:cubicBezTo>
                <a:cubicBezTo>
                  <a:pt x="0" y="70129"/>
                  <a:pt x="33469" y="68069"/>
                  <a:pt x="46732" y="68438"/>
                </a:cubicBezTo>
                <a:cubicBezTo>
                  <a:pt x="48053" y="68474"/>
                  <a:pt x="49385" y="68493"/>
                  <a:pt x="50725" y="68493"/>
                </a:cubicBezTo>
                <a:cubicBezTo>
                  <a:pt x="70704" y="68493"/>
                  <a:pt x="92398" y="64259"/>
                  <a:pt x="105966" y="48626"/>
                </a:cubicBezTo>
                <a:cubicBezTo>
                  <a:pt x="121289" y="30957"/>
                  <a:pt x="111228" y="11074"/>
                  <a:pt x="91345" y="3799"/>
                </a:cubicBezTo>
                <a:cubicBezTo>
                  <a:pt x="85582" y="1692"/>
                  <a:pt x="79975" y="465"/>
                  <a:pt x="74510" y="108"/>
                </a:cubicBezTo>
                <a:cubicBezTo>
                  <a:pt x="73411" y="36"/>
                  <a:pt x="72319" y="1"/>
                  <a:pt x="71233" y="1"/>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16"/>
          <p:cNvSpPr/>
          <p:nvPr/>
        </p:nvSpPr>
        <p:spPr>
          <a:xfrm>
            <a:off x="17886213" y="4302900"/>
            <a:ext cx="296475" cy="285600"/>
          </a:xfrm>
          <a:custGeom>
            <a:avLst/>
            <a:gdLst/>
            <a:ahLst/>
            <a:cxnLst/>
            <a:rect l="l" t="t" r="r" b="b"/>
            <a:pathLst>
              <a:path w="11859" h="11424" extrusionOk="0">
                <a:moveTo>
                  <a:pt x="6156" y="2148"/>
                </a:moveTo>
                <a:cubicBezTo>
                  <a:pt x="8120" y="2148"/>
                  <a:pt x="9716" y="3744"/>
                  <a:pt x="9716" y="5708"/>
                </a:cubicBezTo>
                <a:cubicBezTo>
                  <a:pt x="9707" y="7851"/>
                  <a:pt x="7956" y="9268"/>
                  <a:pt x="6130" y="9268"/>
                </a:cubicBezTo>
                <a:cubicBezTo>
                  <a:pt x="5257" y="9268"/>
                  <a:pt x="4367" y="8944"/>
                  <a:pt x="3643" y="8220"/>
                </a:cubicBezTo>
                <a:cubicBezTo>
                  <a:pt x="1405" y="5982"/>
                  <a:pt x="2988" y="2148"/>
                  <a:pt x="6156" y="2148"/>
                </a:cubicBezTo>
                <a:close/>
                <a:moveTo>
                  <a:pt x="6155" y="1"/>
                </a:moveTo>
                <a:cubicBezTo>
                  <a:pt x="4670" y="1"/>
                  <a:pt x="3211" y="580"/>
                  <a:pt x="2119" y="1672"/>
                </a:cubicBezTo>
                <a:cubicBezTo>
                  <a:pt x="488" y="3303"/>
                  <a:pt x="0" y="5756"/>
                  <a:pt x="881" y="7887"/>
                </a:cubicBezTo>
                <a:cubicBezTo>
                  <a:pt x="1762" y="10030"/>
                  <a:pt x="3846" y="11423"/>
                  <a:pt x="6156" y="11423"/>
                </a:cubicBezTo>
                <a:cubicBezTo>
                  <a:pt x="9311" y="11411"/>
                  <a:pt x="11859" y="8863"/>
                  <a:pt x="11859" y="5708"/>
                </a:cubicBezTo>
                <a:cubicBezTo>
                  <a:pt x="11859" y="3398"/>
                  <a:pt x="10478" y="1315"/>
                  <a:pt x="8334" y="434"/>
                </a:cubicBezTo>
                <a:cubicBezTo>
                  <a:pt x="7629" y="142"/>
                  <a:pt x="6889" y="1"/>
                  <a:pt x="6155" y="1"/>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16"/>
          <p:cNvSpPr/>
          <p:nvPr/>
        </p:nvSpPr>
        <p:spPr>
          <a:xfrm>
            <a:off x="17059613" y="5597400"/>
            <a:ext cx="296475" cy="285600"/>
          </a:xfrm>
          <a:custGeom>
            <a:avLst/>
            <a:gdLst/>
            <a:ahLst/>
            <a:cxnLst/>
            <a:rect l="l" t="t" r="r" b="b"/>
            <a:pathLst>
              <a:path w="11859" h="11424" extrusionOk="0">
                <a:moveTo>
                  <a:pt x="6156" y="2148"/>
                </a:moveTo>
                <a:cubicBezTo>
                  <a:pt x="8120" y="2160"/>
                  <a:pt x="9704" y="3744"/>
                  <a:pt x="9704" y="5708"/>
                </a:cubicBezTo>
                <a:cubicBezTo>
                  <a:pt x="9704" y="7851"/>
                  <a:pt x="7955" y="9269"/>
                  <a:pt x="6130" y="9269"/>
                </a:cubicBezTo>
                <a:cubicBezTo>
                  <a:pt x="5257" y="9269"/>
                  <a:pt x="4368" y="8945"/>
                  <a:pt x="3644" y="8220"/>
                </a:cubicBezTo>
                <a:cubicBezTo>
                  <a:pt x="1393" y="5982"/>
                  <a:pt x="2989" y="2148"/>
                  <a:pt x="6156" y="2148"/>
                </a:cubicBezTo>
                <a:close/>
                <a:moveTo>
                  <a:pt x="6156" y="1"/>
                </a:moveTo>
                <a:cubicBezTo>
                  <a:pt x="4671" y="1"/>
                  <a:pt x="3211" y="580"/>
                  <a:pt x="2120" y="1672"/>
                </a:cubicBezTo>
                <a:cubicBezTo>
                  <a:pt x="489" y="3303"/>
                  <a:pt x="0" y="5756"/>
                  <a:pt x="881" y="7887"/>
                </a:cubicBezTo>
                <a:cubicBezTo>
                  <a:pt x="1762" y="10030"/>
                  <a:pt x="3846" y="11423"/>
                  <a:pt x="6156" y="11423"/>
                </a:cubicBezTo>
                <a:cubicBezTo>
                  <a:pt x="9311" y="11411"/>
                  <a:pt x="11859" y="8863"/>
                  <a:pt x="11859" y="5708"/>
                </a:cubicBezTo>
                <a:cubicBezTo>
                  <a:pt x="11859" y="3398"/>
                  <a:pt x="10478" y="1315"/>
                  <a:pt x="8335" y="434"/>
                </a:cubicBezTo>
                <a:cubicBezTo>
                  <a:pt x="7630" y="142"/>
                  <a:pt x="6890" y="1"/>
                  <a:pt x="6156" y="1"/>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16"/>
          <p:cNvSpPr/>
          <p:nvPr/>
        </p:nvSpPr>
        <p:spPr>
          <a:xfrm>
            <a:off x="20209113" y="3662650"/>
            <a:ext cx="296775" cy="285575"/>
          </a:xfrm>
          <a:custGeom>
            <a:avLst/>
            <a:gdLst/>
            <a:ahLst/>
            <a:cxnLst/>
            <a:rect l="l" t="t" r="r" b="b"/>
            <a:pathLst>
              <a:path w="11871" h="11423" extrusionOk="0">
                <a:moveTo>
                  <a:pt x="6156" y="2148"/>
                </a:moveTo>
                <a:cubicBezTo>
                  <a:pt x="8120" y="2160"/>
                  <a:pt x="9704" y="3743"/>
                  <a:pt x="9716" y="5708"/>
                </a:cubicBezTo>
                <a:cubicBezTo>
                  <a:pt x="9716" y="7850"/>
                  <a:pt x="7961" y="9268"/>
                  <a:pt x="6133" y="9268"/>
                </a:cubicBezTo>
                <a:cubicBezTo>
                  <a:pt x="5259" y="9268"/>
                  <a:pt x="4368" y="8944"/>
                  <a:pt x="3644" y="8220"/>
                </a:cubicBezTo>
                <a:cubicBezTo>
                  <a:pt x="1405" y="5982"/>
                  <a:pt x="2989" y="2148"/>
                  <a:pt x="6156" y="2148"/>
                </a:cubicBezTo>
                <a:close/>
                <a:moveTo>
                  <a:pt x="6159" y="0"/>
                </a:moveTo>
                <a:cubicBezTo>
                  <a:pt x="4671" y="0"/>
                  <a:pt x="3211" y="580"/>
                  <a:pt x="2120" y="1672"/>
                </a:cubicBezTo>
                <a:cubicBezTo>
                  <a:pt x="489" y="3303"/>
                  <a:pt x="0" y="5755"/>
                  <a:pt x="881" y="7899"/>
                </a:cubicBezTo>
                <a:cubicBezTo>
                  <a:pt x="1763" y="10030"/>
                  <a:pt x="3846" y="11423"/>
                  <a:pt x="6156" y="11423"/>
                </a:cubicBezTo>
                <a:cubicBezTo>
                  <a:pt x="9311" y="11411"/>
                  <a:pt x="11859" y="8863"/>
                  <a:pt x="11859" y="5708"/>
                </a:cubicBezTo>
                <a:cubicBezTo>
                  <a:pt x="11871" y="3398"/>
                  <a:pt x="10478" y="1314"/>
                  <a:pt x="8347" y="433"/>
                </a:cubicBezTo>
                <a:cubicBezTo>
                  <a:pt x="7638" y="142"/>
                  <a:pt x="6895" y="0"/>
                  <a:pt x="6159" y="0"/>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6"/>
          <p:cNvSpPr/>
          <p:nvPr/>
        </p:nvSpPr>
        <p:spPr>
          <a:xfrm>
            <a:off x="18989913" y="3288525"/>
            <a:ext cx="660225" cy="635300"/>
          </a:xfrm>
          <a:custGeom>
            <a:avLst/>
            <a:gdLst/>
            <a:ahLst/>
            <a:cxnLst/>
            <a:rect l="l" t="t" r="r" b="b"/>
            <a:pathLst>
              <a:path w="26409" h="25412" extrusionOk="0">
                <a:moveTo>
                  <a:pt x="13704" y="3444"/>
                </a:moveTo>
                <a:cubicBezTo>
                  <a:pt x="18812" y="3456"/>
                  <a:pt x="22956" y="7588"/>
                  <a:pt x="22956" y="12708"/>
                </a:cubicBezTo>
                <a:cubicBezTo>
                  <a:pt x="22956" y="16446"/>
                  <a:pt x="20705" y="19816"/>
                  <a:pt x="17241" y="21256"/>
                </a:cubicBezTo>
                <a:cubicBezTo>
                  <a:pt x="16097" y="21729"/>
                  <a:pt x="14895" y="21960"/>
                  <a:pt x="13703" y="21960"/>
                </a:cubicBezTo>
                <a:cubicBezTo>
                  <a:pt x="11294" y="21960"/>
                  <a:pt x="8924" y="21020"/>
                  <a:pt x="7156" y="19244"/>
                </a:cubicBezTo>
                <a:cubicBezTo>
                  <a:pt x="4513" y="16601"/>
                  <a:pt x="3715" y="12612"/>
                  <a:pt x="5156" y="9159"/>
                </a:cubicBezTo>
                <a:cubicBezTo>
                  <a:pt x="6585" y="5695"/>
                  <a:pt x="9954" y="3444"/>
                  <a:pt x="13704" y="3444"/>
                </a:cubicBezTo>
                <a:close/>
                <a:moveTo>
                  <a:pt x="13706" y="1"/>
                </a:moveTo>
                <a:cubicBezTo>
                  <a:pt x="10403" y="1"/>
                  <a:pt x="7152" y="1290"/>
                  <a:pt x="4715" y="3718"/>
                </a:cubicBezTo>
                <a:cubicBezTo>
                  <a:pt x="1084" y="7350"/>
                  <a:pt x="0" y="12815"/>
                  <a:pt x="1965" y="17565"/>
                </a:cubicBezTo>
                <a:cubicBezTo>
                  <a:pt x="3929" y="22316"/>
                  <a:pt x="8561" y="25400"/>
                  <a:pt x="13704" y="25411"/>
                </a:cubicBezTo>
                <a:cubicBezTo>
                  <a:pt x="20717" y="25400"/>
                  <a:pt x="26397" y="19720"/>
                  <a:pt x="26408" y="12708"/>
                </a:cubicBezTo>
                <a:cubicBezTo>
                  <a:pt x="26408" y="7564"/>
                  <a:pt x="23313" y="2932"/>
                  <a:pt x="18562" y="968"/>
                </a:cubicBezTo>
                <a:cubicBezTo>
                  <a:pt x="16992" y="317"/>
                  <a:pt x="15343" y="1"/>
                  <a:pt x="13706" y="1"/>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6"/>
          <p:cNvSpPr/>
          <p:nvPr/>
        </p:nvSpPr>
        <p:spPr>
          <a:xfrm>
            <a:off x="20369838" y="1905025"/>
            <a:ext cx="660225" cy="635300"/>
          </a:xfrm>
          <a:custGeom>
            <a:avLst/>
            <a:gdLst/>
            <a:ahLst/>
            <a:cxnLst/>
            <a:rect l="l" t="t" r="r" b="b"/>
            <a:pathLst>
              <a:path w="26409" h="25412" extrusionOk="0">
                <a:moveTo>
                  <a:pt x="13675" y="3456"/>
                </a:moveTo>
                <a:cubicBezTo>
                  <a:pt x="13685" y="3456"/>
                  <a:pt x="13695" y="3456"/>
                  <a:pt x="13705" y="3456"/>
                </a:cubicBezTo>
                <a:cubicBezTo>
                  <a:pt x="18813" y="3456"/>
                  <a:pt x="22956" y="7600"/>
                  <a:pt x="22956" y="12707"/>
                </a:cubicBezTo>
                <a:cubicBezTo>
                  <a:pt x="22956" y="16446"/>
                  <a:pt x="20706" y="19827"/>
                  <a:pt x="17241" y="21256"/>
                </a:cubicBezTo>
                <a:cubicBezTo>
                  <a:pt x="16097" y="21734"/>
                  <a:pt x="14893" y="21965"/>
                  <a:pt x="13700" y="21965"/>
                </a:cubicBezTo>
                <a:cubicBezTo>
                  <a:pt x="11292" y="21965"/>
                  <a:pt x="8924" y="21023"/>
                  <a:pt x="7156" y="19256"/>
                </a:cubicBezTo>
                <a:cubicBezTo>
                  <a:pt x="4513" y="16601"/>
                  <a:pt x="3716" y="12624"/>
                  <a:pt x="5144" y="9159"/>
                </a:cubicBezTo>
                <a:cubicBezTo>
                  <a:pt x="6581" y="5716"/>
                  <a:pt x="9937" y="3456"/>
                  <a:pt x="13675" y="3456"/>
                </a:cubicBezTo>
                <a:close/>
                <a:moveTo>
                  <a:pt x="13699" y="1"/>
                </a:moveTo>
                <a:cubicBezTo>
                  <a:pt x="10392" y="1"/>
                  <a:pt x="7144" y="1290"/>
                  <a:pt x="4716" y="3718"/>
                </a:cubicBezTo>
                <a:cubicBezTo>
                  <a:pt x="1084" y="7361"/>
                  <a:pt x="1" y="12826"/>
                  <a:pt x="1965" y="17565"/>
                </a:cubicBezTo>
                <a:cubicBezTo>
                  <a:pt x="3930" y="22316"/>
                  <a:pt x="8561" y="25411"/>
                  <a:pt x="13705" y="25411"/>
                </a:cubicBezTo>
                <a:cubicBezTo>
                  <a:pt x="20718" y="25399"/>
                  <a:pt x="26397" y="19720"/>
                  <a:pt x="26409" y="12707"/>
                </a:cubicBezTo>
                <a:cubicBezTo>
                  <a:pt x="26409" y="7564"/>
                  <a:pt x="23313" y="2932"/>
                  <a:pt x="18563" y="968"/>
                </a:cubicBezTo>
                <a:cubicBezTo>
                  <a:pt x="16989" y="317"/>
                  <a:pt x="15337" y="1"/>
                  <a:pt x="13699" y="1"/>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6"/>
          <p:cNvSpPr/>
          <p:nvPr/>
        </p:nvSpPr>
        <p:spPr>
          <a:xfrm>
            <a:off x="18751488" y="5678775"/>
            <a:ext cx="1161775" cy="1161775"/>
          </a:xfrm>
          <a:custGeom>
            <a:avLst/>
            <a:gdLst/>
            <a:ahLst/>
            <a:cxnLst/>
            <a:rect l="l" t="t" r="r" b="b"/>
            <a:pathLst>
              <a:path w="46471" h="46471" extrusionOk="0">
                <a:moveTo>
                  <a:pt x="23241" y="8621"/>
                </a:moveTo>
                <a:cubicBezTo>
                  <a:pt x="31314" y="8633"/>
                  <a:pt x="37850" y="15169"/>
                  <a:pt x="37862" y="23242"/>
                </a:cubicBezTo>
                <a:cubicBezTo>
                  <a:pt x="37862" y="29147"/>
                  <a:pt x="34290" y="34481"/>
                  <a:pt x="28837" y="36743"/>
                </a:cubicBezTo>
                <a:cubicBezTo>
                  <a:pt x="27028" y="37492"/>
                  <a:pt x="25128" y="37856"/>
                  <a:pt x="23244" y="37856"/>
                </a:cubicBezTo>
                <a:cubicBezTo>
                  <a:pt x="19440" y="37856"/>
                  <a:pt x="15702" y="36371"/>
                  <a:pt x="12907" y="33576"/>
                </a:cubicBezTo>
                <a:cubicBezTo>
                  <a:pt x="8728" y="29397"/>
                  <a:pt x="7478" y="23111"/>
                  <a:pt x="9740" y="17646"/>
                </a:cubicBezTo>
                <a:cubicBezTo>
                  <a:pt x="12002" y="12181"/>
                  <a:pt x="17324" y="8621"/>
                  <a:pt x="23241" y="8621"/>
                </a:cubicBezTo>
                <a:close/>
                <a:moveTo>
                  <a:pt x="23241" y="1"/>
                </a:moveTo>
                <a:cubicBezTo>
                  <a:pt x="10418" y="1"/>
                  <a:pt x="0" y="10419"/>
                  <a:pt x="0" y="23242"/>
                </a:cubicBezTo>
                <a:cubicBezTo>
                  <a:pt x="0" y="36053"/>
                  <a:pt x="10430" y="46471"/>
                  <a:pt x="23241" y="46471"/>
                </a:cubicBezTo>
                <a:cubicBezTo>
                  <a:pt x="36053" y="46471"/>
                  <a:pt x="46471" y="36053"/>
                  <a:pt x="46471" y="23242"/>
                </a:cubicBezTo>
                <a:cubicBezTo>
                  <a:pt x="46471" y="10419"/>
                  <a:pt x="36053" y="1"/>
                  <a:pt x="23241" y="1"/>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6"/>
          <p:cNvSpPr/>
          <p:nvPr/>
        </p:nvSpPr>
        <p:spPr>
          <a:xfrm>
            <a:off x="14516438" y="5624300"/>
            <a:ext cx="95875" cy="81950"/>
          </a:xfrm>
          <a:custGeom>
            <a:avLst/>
            <a:gdLst/>
            <a:ahLst/>
            <a:cxnLst/>
            <a:rect l="l" t="t" r="r" b="b"/>
            <a:pathLst>
              <a:path w="3835" h="3278" extrusionOk="0">
                <a:moveTo>
                  <a:pt x="2191" y="1"/>
                </a:moveTo>
                <a:cubicBezTo>
                  <a:pt x="739" y="1"/>
                  <a:pt x="0" y="1763"/>
                  <a:pt x="1036" y="2799"/>
                </a:cubicBezTo>
                <a:cubicBezTo>
                  <a:pt x="1370" y="3129"/>
                  <a:pt x="1780" y="3277"/>
                  <a:pt x="2182" y="3277"/>
                </a:cubicBezTo>
                <a:cubicBezTo>
                  <a:pt x="3026" y="3277"/>
                  <a:pt x="3834" y="2624"/>
                  <a:pt x="3834" y="1632"/>
                </a:cubicBezTo>
                <a:cubicBezTo>
                  <a:pt x="3834" y="727"/>
                  <a:pt x="3096" y="1"/>
                  <a:pt x="2191" y="1"/>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6"/>
          <p:cNvSpPr/>
          <p:nvPr/>
        </p:nvSpPr>
        <p:spPr>
          <a:xfrm>
            <a:off x="19945688" y="4144950"/>
            <a:ext cx="95575" cy="82075"/>
          </a:xfrm>
          <a:custGeom>
            <a:avLst/>
            <a:gdLst/>
            <a:ahLst/>
            <a:cxnLst/>
            <a:rect l="l" t="t" r="r" b="b"/>
            <a:pathLst>
              <a:path w="3823" h="3283" extrusionOk="0">
                <a:moveTo>
                  <a:pt x="2191" y="1"/>
                </a:moveTo>
                <a:cubicBezTo>
                  <a:pt x="727" y="1"/>
                  <a:pt x="0" y="1763"/>
                  <a:pt x="1024" y="2799"/>
                </a:cubicBezTo>
                <a:cubicBezTo>
                  <a:pt x="1359" y="3133"/>
                  <a:pt x="1770" y="3283"/>
                  <a:pt x="2172" y="3283"/>
                </a:cubicBezTo>
                <a:cubicBezTo>
                  <a:pt x="3015" y="3283"/>
                  <a:pt x="3822" y="2627"/>
                  <a:pt x="3822" y="1644"/>
                </a:cubicBezTo>
                <a:cubicBezTo>
                  <a:pt x="3822" y="739"/>
                  <a:pt x="3096" y="1"/>
                  <a:pt x="2191" y="1"/>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6"/>
          <p:cNvSpPr/>
          <p:nvPr/>
        </p:nvSpPr>
        <p:spPr>
          <a:xfrm>
            <a:off x="20424013" y="5020075"/>
            <a:ext cx="95575" cy="81825"/>
          </a:xfrm>
          <a:custGeom>
            <a:avLst/>
            <a:gdLst/>
            <a:ahLst/>
            <a:cxnLst/>
            <a:rect l="l" t="t" r="r" b="b"/>
            <a:pathLst>
              <a:path w="3823" h="3273" extrusionOk="0">
                <a:moveTo>
                  <a:pt x="2191" y="0"/>
                </a:moveTo>
                <a:cubicBezTo>
                  <a:pt x="727" y="0"/>
                  <a:pt x="1" y="1762"/>
                  <a:pt x="1037" y="2786"/>
                </a:cubicBezTo>
                <a:cubicBezTo>
                  <a:pt x="1369" y="3122"/>
                  <a:pt x="1779" y="3273"/>
                  <a:pt x="2181" y="3273"/>
                </a:cubicBezTo>
                <a:cubicBezTo>
                  <a:pt x="3019" y="3273"/>
                  <a:pt x="3823" y="2620"/>
                  <a:pt x="3823" y="1631"/>
                </a:cubicBezTo>
                <a:cubicBezTo>
                  <a:pt x="3823" y="726"/>
                  <a:pt x="3096" y="0"/>
                  <a:pt x="2191" y="0"/>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6"/>
          <p:cNvSpPr/>
          <p:nvPr/>
        </p:nvSpPr>
        <p:spPr>
          <a:xfrm>
            <a:off x="18142188" y="2668575"/>
            <a:ext cx="95575" cy="81850"/>
          </a:xfrm>
          <a:custGeom>
            <a:avLst/>
            <a:gdLst/>
            <a:ahLst/>
            <a:cxnLst/>
            <a:rect l="l" t="t" r="r" b="b"/>
            <a:pathLst>
              <a:path w="3823" h="3274" extrusionOk="0">
                <a:moveTo>
                  <a:pt x="2191" y="1"/>
                </a:moveTo>
                <a:cubicBezTo>
                  <a:pt x="727" y="1"/>
                  <a:pt x="0" y="1763"/>
                  <a:pt x="1036" y="2787"/>
                </a:cubicBezTo>
                <a:cubicBezTo>
                  <a:pt x="1369" y="3123"/>
                  <a:pt x="1779" y="3274"/>
                  <a:pt x="2181" y="3274"/>
                </a:cubicBezTo>
                <a:cubicBezTo>
                  <a:pt x="3018" y="3274"/>
                  <a:pt x="3822" y="2621"/>
                  <a:pt x="3822" y="1632"/>
                </a:cubicBezTo>
                <a:cubicBezTo>
                  <a:pt x="3822" y="727"/>
                  <a:pt x="3096" y="1"/>
                  <a:pt x="2191" y="1"/>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6"/>
          <p:cNvSpPr/>
          <p:nvPr/>
        </p:nvSpPr>
        <p:spPr>
          <a:xfrm>
            <a:off x="20235888" y="2956425"/>
            <a:ext cx="95575" cy="82075"/>
          </a:xfrm>
          <a:custGeom>
            <a:avLst/>
            <a:gdLst/>
            <a:ahLst/>
            <a:cxnLst/>
            <a:rect l="l" t="t" r="r" b="b"/>
            <a:pathLst>
              <a:path w="3823" h="3283" extrusionOk="0">
                <a:moveTo>
                  <a:pt x="2192" y="0"/>
                </a:moveTo>
                <a:cubicBezTo>
                  <a:pt x="727" y="0"/>
                  <a:pt x="1" y="1762"/>
                  <a:pt x="1037" y="2798"/>
                </a:cubicBezTo>
                <a:cubicBezTo>
                  <a:pt x="1368" y="3133"/>
                  <a:pt x="1776" y="3282"/>
                  <a:pt x="2176" y="3282"/>
                </a:cubicBezTo>
                <a:cubicBezTo>
                  <a:pt x="3016" y="3282"/>
                  <a:pt x="3823" y="2626"/>
                  <a:pt x="3823" y="1643"/>
                </a:cubicBezTo>
                <a:cubicBezTo>
                  <a:pt x="3823" y="738"/>
                  <a:pt x="3097" y="0"/>
                  <a:pt x="2192" y="0"/>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6"/>
          <p:cNvSpPr/>
          <p:nvPr/>
        </p:nvSpPr>
        <p:spPr>
          <a:xfrm>
            <a:off x="17097713" y="5061150"/>
            <a:ext cx="81875" cy="81575"/>
          </a:xfrm>
          <a:custGeom>
            <a:avLst/>
            <a:gdLst/>
            <a:ahLst/>
            <a:cxnLst/>
            <a:rect l="l" t="t" r="r" b="b"/>
            <a:pathLst>
              <a:path w="3275" h="3263" extrusionOk="0">
                <a:moveTo>
                  <a:pt x="1632" y="0"/>
                </a:moveTo>
                <a:cubicBezTo>
                  <a:pt x="727" y="0"/>
                  <a:pt x="0" y="726"/>
                  <a:pt x="0" y="1631"/>
                </a:cubicBezTo>
                <a:cubicBezTo>
                  <a:pt x="0" y="2536"/>
                  <a:pt x="727" y="3262"/>
                  <a:pt x="1632" y="3262"/>
                </a:cubicBezTo>
                <a:cubicBezTo>
                  <a:pt x="2536" y="3262"/>
                  <a:pt x="3275" y="2536"/>
                  <a:pt x="3275" y="1631"/>
                </a:cubicBezTo>
                <a:cubicBezTo>
                  <a:pt x="3275" y="726"/>
                  <a:pt x="2536" y="0"/>
                  <a:pt x="1632" y="0"/>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6"/>
          <p:cNvSpPr/>
          <p:nvPr/>
        </p:nvSpPr>
        <p:spPr>
          <a:xfrm>
            <a:off x="18182963" y="5264450"/>
            <a:ext cx="95875" cy="82075"/>
          </a:xfrm>
          <a:custGeom>
            <a:avLst/>
            <a:gdLst/>
            <a:ahLst/>
            <a:cxnLst/>
            <a:rect l="l" t="t" r="r" b="b"/>
            <a:pathLst>
              <a:path w="3835" h="3283" extrusionOk="0">
                <a:moveTo>
                  <a:pt x="2191" y="0"/>
                </a:moveTo>
                <a:cubicBezTo>
                  <a:pt x="739" y="0"/>
                  <a:pt x="1" y="1762"/>
                  <a:pt x="1036" y="2798"/>
                </a:cubicBezTo>
                <a:cubicBezTo>
                  <a:pt x="1371" y="3133"/>
                  <a:pt x="1782" y="3282"/>
                  <a:pt x="2184" y="3282"/>
                </a:cubicBezTo>
                <a:cubicBezTo>
                  <a:pt x="3027" y="3282"/>
                  <a:pt x="3834" y="2626"/>
                  <a:pt x="3834" y="1643"/>
                </a:cubicBezTo>
                <a:cubicBezTo>
                  <a:pt x="3834" y="738"/>
                  <a:pt x="3096" y="0"/>
                  <a:pt x="2191" y="0"/>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6"/>
          <p:cNvSpPr/>
          <p:nvPr/>
        </p:nvSpPr>
        <p:spPr>
          <a:xfrm>
            <a:off x="16570263" y="5154600"/>
            <a:ext cx="39325" cy="33900"/>
          </a:xfrm>
          <a:custGeom>
            <a:avLst/>
            <a:gdLst/>
            <a:ahLst/>
            <a:cxnLst/>
            <a:rect l="l" t="t" r="r" b="b"/>
            <a:pathLst>
              <a:path w="1573" h="1356" extrusionOk="0">
                <a:moveTo>
                  <a:pt x="893" y="1"/>
                </a:moveTo>
                <a:cubicBezTo>
                  <a:pt x="298" y="1"/>
                  <a:pt x="0" y="727"/>
                  <a:pt x="417" y="1156"/>
                </a:cubicBezTo>
                <a:cubicBezTo>
                  <a:pt x="555" y="1294"/>
                  <a:pt x="724" y="1355"/>
                  <a:pt x="890" y="1355"/>
                </a:cubicBezTo>
                <a:cubicBezTo>
                  <a:pt x="1238" y="1355"/>
                  <a:pt x="1572" y="1083"/>
                  <a:pt x="1572" y="679"/>
                </a:cubicBezTo>
                <a:cubicBezTo>
                  <a:pt x="1572" y="310"/>
                  <a:pt x="1274" y="1"/>
                  <a:pt x="893" y="1"/>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6"/>
          <p:cNvSpPr/>
          <p:nvPr/>
        </p:nvSpPr>
        <p:spPr>
          <a:xfrm>
            <a:off x="16299088" y="4312825"/>
            <a:ext cx="39325" cy="33675"/>
          </a:xfrm>
          <a:custGeom>
            <a:avLst/>
            <a:gdLst/>
            <a:ahLst/>
            <a:cxnLst/>
            <a:rect l="l" t="t" r="r" b="b"/>
            <a:pathLst>
              <a:path w="1573" h="1347" extrusionOk="0">
                <a:moveTo>
                  <a:pt x="906" y="1"/>
                </a:moveTo>
                <a:cubicBezTo>
                  <a:pt x="299" y="1"/>
                  <a:pt x="1" y="727"/>
                  <a:pt x="430" y="1144"/>
                </a:cubicBezTo>
                <a:cubicBezTo>
                  <a:pt x="566" y="1284"/>
                  <a:pt x="735" y="1346"/>
                  <a:pt x="901" y="1346"/>
                </a:cubicBezTo>
                <a:cubicBezTo>
                  <a:pt x="1243" y="1346"/>
                  <a:pt x="1573" y="1080"/>
                  <a:pt x="1573" y="680"/>
                </a:cubicBezTo>
                <a:cubicBezTo>
                  <a:pt x="1573" y="299"/>
                  <a:pt x="1275" y="1"/>
                  <a:pt x="906" y="1"/>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6"/>
          <p:cNvSpPr/>
          <p:nvPr/>
        </p:nvSpPr>
        <p:spPr>
          <a:xfrm>
            <a:off x="18256188" y="3314800"/>
            <a:ext cx="39325" cy="33650"/>
          </a:xfrm>
          <a:custGeom>
            <a:avLst/>
            <a:gdLst/>
            <a:ahLst/>
            <a:cxnLst/>
            <a:rect l="l" t="t" r="r" b="b"/>
            <a:pathLst>
              <a:path w="1573" h="1346" extrusionOk="0">
                <a:moveTo>
                  <a:pt x="905" y="0"/>
                </a:moveTo>
                <a:cubicBezTo>
                  <a:pt x="298" y="0"/>
                  <a:pt x="0" y="727"/>
                  <a:pt x="429" y="1143"/>
                </a:cubicBezTo>
                <a:cubicBezTo>
                  <a:pt x="565" y="1283"/>
                  <a:pt x="733" y="1345"/>
                  <a:pt x="899" y="1345"/>
                </a:cubicBezTo>
                <a:cubicBezTo>
                  <a:pt x="1242" y="1345"/>
                  <a:pt x="1572" y="1077"/>
                  <a:pt x="1572" y="667"/>
                </a:cubicBezTo>
                <a:cubicBezTo>
                  <a:pt x="1572" y="298"/>
                  <a:pt x="1274" y="0"/>
                  <a:pt x="905" y="0"/>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6"/>
          <p:cNvSpPr/>
          <p:nvPr/>
        </p:nvSpPr>
        <p:spPr>
          <a:xfrm>
            <a:off x="18836913" y="3331475"/>
            <a:ext cx="39325" cy="33875"/>
          </a:xfrm>
          <a:custGeom>
            <a:avLst/>
            <a:gdLst/>
            <a:ahLst/>
            <a:cxnLst/>
            <a:rect l="l" t="t" r="r" b="b"/>
            <a:pathLst>
              <a:path w="1573" h="1355" extrusionOk="0">
                <a:moveTo>
                  <a:pt x="894" y="0"/>
                </a:moveTo>
                <a:cubicBezTo>
                  <a:pt x="298" y="0"/>
                  <a:pt x="1" y="726"/>
                  <a:pt x="417" y="1155"/>
                </a:cubicBezTo>
                <a:cubicBezTo>
                  <a:pt x="555" y="1293"/>
                  <a:pt x="724" y="1355"/>
                  <a:pt x="890" y="1355"/>
                </a:cubicBezTo>
                <a:cubicBezTo>
                  <a:pt x="1238" y="1355"/>
                  <a:pt x="1572" y="1082"/>
                  <a:pt x="1572" y="679"/>
                </a:cubicBezTo>
                <a:cubicBezTo>
                  <a:pt x="1572" y="310"/>
                  <a:pt x="1263" y="0"/>
                  <a:pt x="894" y="0"/>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6"/>
          <p:cNvSpPr/>
          <p:nvPr/>
        </p:nvSpPr>
        <p:spPr>
          <a:xfrm>
            <a:off x="19487588" y="4210150"/>
            <a:ext cx="39325" cy="33650"/>
          </a:xfrm>
          <a:custGeom>
            <a:avLst/>
            <a:gdLst/>
            <a:ahLst/>
            <a:cxnLst/>
            <a:rect l="l" t="t" r="r" b="b"/>
            <a:pathLst>
              <a:path w="1573" h="1346" extrusionOk="0">
                <a:moveTo>
                  <a:pt x="894" y="0"/>
                </a:moveTo>
                <a:cubicBezTo>
                  <a:pt x="298" y="0"/>
                  <a:pt x="1" y="727"/>
                  <a:pt x="417" y="1143"/>
                </a:cubicBezTo>
                <a:cubicBezTo>
                  <a:pt x="557" y="1283"/>
                  <a:pt x="728" y="1345"/>
                  <a:pt x="895" y="1345"/>
                </a:cubicBezTo>
                <a:cubicBezTo>
                  <a:pt x="1242" y="1345"/>
                  <a:pt x="1572" y="1077"/>
                  <a:pt x="1572" y="667"/>
                </a:cubicBezTo>
                <a:cubicBezTo>
                  <a:pt x="1572" y="298"/>
                  <a:pt x="1263" y="0"/>
                  <a:pt x="894" y="0"/>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6"/>
          <p:cNvSpPr/>
          <p:nvPr/>
        </p:nvSpPr>
        <p:spPr>
          <a:xfrm>
            <a:off x="20598438" y="4892375"/>
            <a:ext cx="39325" cy="33650"/>
          </a:xfrm>
          <a:custGeom>
            <a:avLst/>
            <a:gdLst/>
            <a:ahLst/>
            <a:cxnLst/>
            <a:rect l="l" t="t" r="r" b="b"/>
            <a:pathLst>
              <a:path w="1573" h="1346" extrusionOk="0">
                <a:moveTo>
                  <a:pt x="906" y="0"/>
                </a:moveTo>
                <a:cubicBezTo>
                  <a:pt x="298" y="0"/>
                  <a:pt x="1" y="727"/>
                  <a:pt x="429" y="1143"/>
                </a:cubicBezTo>
                <a:cubicBezTo>
                  <a:pt x="565" y="1283"/>
                  <a:pt x="733" y="1345"/>
                  <a:pt x="899" y="1345"/>
                </a:cubicBezTo>
                <a:cubicBezTo>
                  <a:pt x="1242" y="1345"/>
                  <a:pt x="1572" y="1077"/>
                  <a:pt x="1572" y="667"/>
                </a:cubicBezTo>
                <a:cubicBezTo>
                  <a:pt x="1572" y="298"/>
                  <a:pt x="1275" y="0"/>
                  <a:pt x="906" y="0"/>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6"/>
          <p:cNvSpPr/>
          <p:nvPr/>
        </p:nvSpPr>
        <p:spPr>
          <a:xfrm>
            <a:off x="19743963" y="5044175"/>
            <a:ext cx="39525" cy="33650"/>
          </a:xfrm>
          <a:custGeom>
            <a:avLst/>
            <a:gdLst/>
            <a:ahLst/>
            <a:cxnLst/>
            <a:rect l="l" t="t" r="r" b="b"/>
            <a:pathLst>
              <a:path w="1581" h="1346" extrusionOk="0">
                <a:moveTo>
                  <a:pt x="887" y="0"/>
                </a:moveTo>
                <a:cubicBezTo>
                  <a:pt x="302" y="0"/>
                  <a:pt x="0" y="718"/>
                  <a:pt x="426" y="1143"/>
                </a:cubicBezTo>
                <a:cubicBezTo>
                  <a:pt x="565" y="1283"/>
                  <a:pt x="736" y="1346"/>
                  <a:pt x="903" y="1346"/>
                </a:cubicBezTo>
                <a:cubicBezTo>
                  <a:pt x="1250" y="1346"/>
                  <a:pt x="1580" y="1077"/>
                  <a:pt x="1580" y="667"/>
                </a:cubicBezTo>
                <a:cubicBezTo>
                  <a:pt x="1580" y="298"/>
                  <a:pt x="1283" y="0"/>
                  <a:pt x="902" y="0"/>
                </a:cubicBezTo>
                <a:cubicBezTo>
                  <a:pt x="897" y="0"/>
                  <a:pt x="892" y="0"/>
                  <a:pt x="887" y="0"/>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6"/>
          <p:cNvSpPr/>
          <p:nvPr/>
        </p:nvSpPr>
        <p:spPr>
          <a:xfrm>
            <a:off x="17906738" y="5346300"/>
            <a:ext cx="39325" cy="33750"/>
          </a:xfrm>
          <a:custGeom>
            <a:avLst/>
            <a:gdLst/>
            <a:ahLst/>
            <a:cxnLst/>
            <a:rect l="l" t="t" r="r" b="b"/>
            <a:pathLst>
              <a:path w="1573" h="1350" extrusionOk="0">
                <a:moveTo>
                  <a:pt x="894" y="0"/>
                </a:moveTo>
                <a:cubicBezTo>
                  <a:pt x="298" y="0"/>
                  <a:pt x="1" y="727"/>
                  <a:pt x="417" y="1155"/>
                </a:cubicBezTo>
                <a:cubicBezTo>
                  <a:pt x="555" y="1289"/>
                  <a:pt x="724" y="1349"/>
                  <a:pt x="890" y="1349"/>
                </a:cubicBezTo>
                <a:cubicBezTo>
                  <a:pt x="1238" y="1349"/>
                  <a:pt x="1572" y="1083"/>
                  <a:pt x="1572" y="679"/>
                </a:cubicBezTo>
                <a:cubicBezTo>
                  <a:pt x="1572" y="310"/>
                  <a:pt x="1275" y="0"/>
                  <a:pt x="894" y="0"/>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6"/>
          <p:cNvSpPr/>
          <p:nvPr/>
        </p:nvSpPr>
        <p:spPr>
          <a:xfrm>
            <a:off x="17519788" y="5689200"/>
            <a:ext cx="39600" cy="33875"/>
          </a:xfrm>
          <a:custGeom>
            <a:avLst/>
            <a:gdLst/>
            <a:ahLst/>
            <a:cxnLst/>
            <a:rect l="l" t="t" r="r" b="b"/>
            <a:pathLst>
              <a:path w="1584" h="1355" extrusionOk="0">
                <a:moveTo>
                  <a:pt x="905" y="0"/>
                </a:moveTo>
                <a:cubicBezTo>
                  <a:pt x="310" y="0"/>
                  <a:pt x="0" y="727"/>
                  <a:pt x="429" y="1155"/>
                </a:cubicBezTo>
                <a:cubicBezTo>
                  <a:pt x="567" y="1293"/>
                  <a:pt x="736" y="1355"/>
                  <a:pt x="902" y="1355"/>
                </a:cubicBezTo>
                <a:cubicBezTo>
                  <a:pt x="1250" y="1355"/>
                  <a:pt x="1584" y="1082"/>
                  <a:pt x="1584" y="679"/>
                </a:cubicBezTo>
                <a:cubicBezTo>
                  <a:pt x="1584" y="310"/>
                  <a:pt x="1274" y="0"/>
                  <a:pt x="905" y="0"/>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6"/>
          <p:cNvSpPr/>
          <p:nvPr/>
        </p:nvSpPr>
        <p:spPr>
          <a:xfrm>
            <a:off x="19710238" y="2349800"/>
            <a:ext cx="39625" cy="33950"/>
          </a:xfrm>
          <a:custGeom>
            <a:avLst/>
            <a:gdLst/>
            <a:ahLst/>
            <a:cxnLst/>
            <a:rect l="l" t="t" r="r" b="b"/>
            <a:pathLst>
              <a:path w="1585" h="1358" extrusionOk="0">
                <a:moveTo>
                  <a:pt x="905" y="0"/>
                </a:moveTo>
                <a:cubicBezTo>
                  <a:pt x="310" y="0"/>
                  <a:pt x="1" y="727"/>
                  <a:pt x="429" y="1155"/>
                </a:cubicBezTo>
                <a:cubicBezTo>
                  <a:pt x="569" y="1295"/>
                  <a:pt x="740" y="1357"/>
                  <a:pt x="907" y="1357"/>
                </a:cubicBezTo>
                <a:cubicBezTo>
                  <a:pt x="1254" y="1357"/>
                  <a:pt x="1584" y="1089"/>
                  <a:pt x="1584" y="679"/>
                </a:cubicBezTo>
                <a:cubicBezTo>
                  <a:pt x="1584" y="310"/>
                  <a:pt x="1274" y="0"/>
                  <a:pt x="905" y="0"/>
                </a:cubicBezTo>
                <a:close/>
              </a:path>
            </a:pathLst>
          </a:custGeom>
          <a:solidFill>
            <a:srgbClr val="BCD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6"/>
          <p:cNvSpPr txBox="1">
            <a:spLocks noGrp="1"/>
          </p:cNvSpPr>
          <p:nvPr>
            <p:ph type="title" idx="15"/>
          </p:nvPr>
        </p:nvSpPr>
        <p:spPr>
          <a:xfrm>
            <a:off x="1705150" y="0"/>
            <a:ext cx="5733900" cy="1144200"/>
          </a:xfrm>
          <a:prstGeom prst="rect">
            <a:avLst/>
          </a:prstGeom>
          <a:solidFill>
            <a:schemeClr val="accent5"/>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98" name="Google Shape;298;p16"/>
          <p:cNvSpPr/>
          <p:nvPr/>
        </p:nvSpPr>
        <p:spPr>
          <a:xfrm>
            <a:off x="713225" y="4857900"/>
            <a:ext cx="7717554" cy="285601"/>
          </a:xfrm>
          <a:custGeom>
            <a:avLst/>
            <a:gdLst/>
            <a:ahLst/>
            <a:cxnLst/>
            <a:rect l="l" t="t" r="r" b="b"/>
            <a:pathLst>
              <a:path w="20116" h="2837" extrusionOk="0">
                <a:moveTo>
                  <a:pt x="1" y="1"/>
                </a:moveTo>
                <a:lnTo>
                  <a:pt x="1" y="2836"/>
                </a:lnTo>
                <a:lnTo>
                  <a:pt x="20115" y="2836"/>
                </a:lnTo>
                <a:lnTo>
                  <a:pt x="2011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6"/>
          <p:cNvSpPr/>
          <p:nvPr/>
        </p:nvSpPr>
        <p:spPr>
          <a:xfrm>
            <a:off x="572176"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6"/>
          <p:cNvSpPr/>
          <p:nvPr/>
        </p:nvSpPr>
        <p:spPr>
          <a:xfrm>
            <a:off x="7998002"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6"/>
          <p:cNvSpPr/>
          <p:nvPr/>
        </p:nvSpPr>
        <p:spPr>
          <a:xfrm>
            <a:off x="-5"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6"/>
          <p:cNvSpPr/>
          <p:nvPr/>
        </p:nvSpPr>
        <p:spPr>
          <a:xfrm>
            <a:off x="8570178"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6"/>
          <p:cNvSpPr/>
          <p:nvPr/>
        </p:nvSpPr>
        <p:spPr>
          <a:xfrm>
            <a:off x="1137744"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6"/>
          <p:cNvSpPr/>
          <p:nvPr/>
        </p:nvSpPr>
        <p:spPr>
          <a:xfrm>
            <a:off x="7428019"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29692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91800" y="1233175"/>
            <a:ext cx="3580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3" name="Google Shape;33;p9"/>
          <p:cNvSpPr txBox="1">
            <a:spLocks noGrp="1"/>
          </p:cNvSpPr>
          <p:nvPr>
            <p:ph type="subTitle" idx="1"/>
          </p:nvPr>
        </p:nvSpPr>
        <p:spPr>
          <a:xfrm>
            <a:off x="991800" y="2803075"/>
            <a:ext cx="3580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4" name="Google Shape;34;p9"/>
          <p:cNvSpPr txBox="1">
            <a:spLocks noGrp="1"/>
          </p:cNvSpPr>
          <p:nvPr>
            <p:ph type="body" idx="2"/>
          </p:nvPr>
        </p:nvSpPr>
        <p:spPr>
          <a:xfrm>
            <a:off x="4572000" y="724075"/>
            <a:ext cx="3580200" cy="36951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able + Six Columns">
  <p:cSld name="Table + Six Columns">
    <p:spTree>
      <p:nvGrpSpPr>
        <p:cNvPr id="1" name="Shape 305"/>
        <p:cNvGrpSpPr/>
        <p:nvPr/>
      </p:nvGrpSpPr>
      <p:grpSpPr>
        <a:xfrm>
          <a:off x="0" y="0"/>
          <a:ext cx="0" cy="0"/>
          <a:chOff x="0" y="0"/>
          <a:chExt cx="0" cy="0"/>
        </a:xfrm>
      </p:grpSpPr>
      <p:sp>
        <p:nvSpPr>
          <p:cNvPr id="306" name="Google Shape;306;p17"/>
          <p:cNvSpPr txBox="1">
            <a:spLocks noGrp="1"/>
          </p:cNvSpPr>
          <p:nvPr>
            <p:ph type="title"/>
          </p:nvPr>
        </p:nvSpPr>
        <p:spPr>
          <a:xfrm>
            <a:off x="1061435" y="2085550"/>
            <a:ext cx="17805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900">
                <a:solidFill>
                  <a:schemeClr val="l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07" name="Google Shape;307;p17"/>
          <p:cNvSpPr txBox="1">
            <a:spLocks noGrp="1"/>
          </p:cNvSpPr>
          <p:nvPr>
            <p:ph type="subTitle" idx="1"/>
          </p:nvPr>
        </p:nvSpPr>
        <p:spPr>
          <a:xfrm>
            <a:off x="1007775" y="2471975"/>
            <a:ext cx="1887600" cy="5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08" name="Google Shape;308;p17"/>
          <p:cNvSpPr txBox="1">
            <a:spLocks noGrp="1"/>
          </p:cNvSpPr>
          <p:nvPr>
            <p:ph type="title" idx="2"/>
          </p:nvPr>
        </p:nvSpPr>
        <p:spPr>
          <a:xfrm>
            <a:off x="3683758" y="2085550"/>
            <a:ext cx="17805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900">
                <a:solidFill>
                  <a:schemeClr val="l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09" name="Google Shape;309;p17"/>
          <p:cNvSpPr txBox="1">
            <a:spLocks noGrp="1"/>
          </p:cNvSpPr>
          <p:nvPr>
            <p:ph type="subTitle" idx="3"/>
          </p:nvPr>
        </p:nvSpPr>
        <p:spPr>
          <a:xfrm>
            <a:off x="3634508" y="2471975"/>
            <a:ext cx="1879200" cy="5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0" name="Google Shape;310;p17"/>
          <p:cNvSpPr txBox="1">
            <a:spLocks noGrp="1"/>
          </p:cNvSpPr>
          <p:nvPr>
            <p:ph type="title" idx="4"/>
          </p:nvPr>
        </p:nvSpPr>
        <p:spPr>
          <a:xfrm>
            <a:off x="6306263" y="2085550"/>
            <a:ext cx="17805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900">
                <a:solidFill>
                  <a:schemeClr val="l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11" name="Google Shape;311;p17"/>
          <p:cNvSpPr txBox="1">
            <a:spLocks noGrp="1"/>
          </p:cNvSpPr>
          <p:nvPr>
            <p:ph type="subTitle" idx="5"/>
          </p:nvPr>
        </p:nvSpPr>
        <p:spPr>
          <a:xfrm>
            <a:off x="6257000" y="2471975"/>
            <a:ext cx="1879200" cy="5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2" name="Google Shape;312;p17"/>
          <p:cNvSpPr txBox="1">
            <a:spLocks noGrp="1"/>
          </p:cNvSpPr>
          <p:nvPr>
            <p:ph type="title" idx="6"/>
          </p:nvPr>
        </p:nvSpPr>
        <p:spPr>
          <a:xfrm>
            <a:off x="1061435" y="3717139"/>
            <a:ext cx="17805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900">
                <a:solidFill>
                  <a:schemeClr val="l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13" name="Google Shape;313;p17"/>
          <p:cNvSpPr txBox="1">
            <a:spLocks noGrp="1"/>
          </p:cNvSpPr>
          <p:nvPr>
            <p:ph type="subTitle" idx="7"/>
          </p:nvPr>
        </p:nvSpPr>
        <p:spPr>
          <a:xfrm>
            <a:off x="1007775" y="4103564"/>
            <a:ext cx="1887600" cy="5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4" name="Google Shape;314;p17"/>
          <p:cNvSpPr txBox="1">
            <a:spLocks noGrp="1"/>
          </p:cNvSpPr>
          <p:nvPr>
            <p:ph type="title" idx="8"/>
          </p:nvPr>
        </p:nvSpPr>
        <p:spPr>
          <a:xfrm>
            <a:off x="3683758" y="3717139"/>
            <a:ext cx="17805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900">
                <a:solidFill>
                  <a:schemeClr val="l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15" name="Google Shape;315;p17"/>
          <p:cNvSpPr txBox="1">
            <a:spLocks noGrp="1"/>
          </p:cNvSpPr>
          <p:nvPr>
            <p:ph type="subTitle" idx="9"/>
          </p:nvPr>
        </p:nvSpPr>
        <p:spPr>
          <a:xfrm>
            <a:off x="3634508" y="4103564"/>
            <a:ext cx="1879200" cy="5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6" name="Google Shape;316;p17"/>
          <p:cNvSpPr txBox="1">
            <a:spLocks noGrp="1"/>
          </p:cNvSpPr>
          <p:nvPr>
            <p:ph type="title" idx="13"/>
          </p:nvPr>
        </p:nvSpPr>
        <p:spPr>
          <a:xfrm>
            <a:off x="6306413" y="3717139"/>
            <a:ext cx="17805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1900">
                <a:solidFill>
                  <a:schemeClr val="lt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17" name="Google Shape;317;p17"/>
          <p:cNvSpPr txBox="1">
            <a:spLocks noGrp="1"/>
          </p:cNvSpPr>
          <p:nvPr>
            <p:ph type="subTitle" idx="14"/>
          </p:nvPr>
        </p:nvSpPr>
        <p:spPr>
          <a:xfrm>
            <a:off x="6257000" y="4103564"/>
            <a:ext cx="1879200" cy="59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rgbClr val="000000"/>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18" name="Google Shape;318;p17"/>
          <p:cNvSpPr txBox="1">
            <a:spLocks noGrp="1"/>
          </p:cNvSpPr>
          <p:nvPr>
            <p:ph type="title" idx="15"/>
          </p:nvPr>
        </p:nvSpPr>
        <p:spPr>
          <a:xfrm>
            <a:off x="2282825" y="0"/>
            <a:ext cx="4578000" cy="1144200"/>
          </a:xfrm>
          <a:prstGeom prst="rect">
            <a:avLst/>
          </a:prstGeom>
          <a:solidFill>
            <a:schemeClr val="accent3"/>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9" name="Google Shape;319;p17"/>
          <p:cNvSpPr/>
          <p:nvPr/>
        </p:nvSpPr>
        <p:spPr>
          <a:xfrm>
            <a:off x="-109" y="572090"/>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7"/>
          <p:cNvSpPr/>
          <p:nvPr/>
        </p:nvSpPr>
        <p:spPr>
          <a:xfrm>
            <a:off x="-1475"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7"/>
          <p:cNvSpPr/>
          <p:nvPr/>
        </p:nvSpPr>
        <p:spPr>
          <a:xfrm>
            <a:off x="572197" y="0"/>
            <a:ext cx="569835" cy="572174"/>
          </a:xfrm>
          <a:custGeom>
            <a:avLst/>
            <a:gdLst/>
            <a:ahLst/>
            <a:cxnLst/>
            <a:rect l="l" t="t" r="r" b="b"/>
            <a:pathLst>
              <a:path w="8040" h="8073" extrusionOk="0">
                <a:moveTo>
                  <a:pt x="1" y="0"/>
                </a:moveTo>
                <a:lnTo>
                  <a:pt x="1" y="8073"/>
                </a:lnTo>
                <a:lnTo>
                  <a:pt x="8040" y="8073"/>
                </a:lnTo>
                <a:lnTo>
                  <a:pt x="804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7"/>
          <p:cNvSpPr/>
          <p:nvPr/>
        </p:nvSpPr>
        <p:spPr>
          <a:xfrm>
            <a:off x="1142772" y="-35"/>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7"/>
          <p:cNvSpPr/>
          <p:nvPr/>
        </p:nvSpPr>
        <p:spPr>
          <a:xfrm>
            <a:off x="7431282"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7"/>
          <p:cNvSpPr/>
          <p:nvPr/>
        </p:nvSpPr>
        <p:spPr>
          <a:xfrm>
            <a:off x="8571763" y="0"/>
            <a:ext cx="569835" cy="572174"/>
          </a:xfrm>
          <a:custGeom>
            <a:avLst/>
            <a:gdLst/>
            <a:ahLst/>
            <a:cxnLst/>
            <a:rect l="l" t="t" r="r" b="b"/>
            <a:pathLst>
              <a:path w="8040" h="8073" extrusionOk="0">
                <a:moveTo>
                  <a:pt x="1" y="0"/>
                </a:moveTo>
                <a:lnTo>
                  <a:pt x="1" y="8073"/>
                </a:lnTo>
                <a:lnTo>
                  <a:pt x="8040" y="8073"/>
                </a:lnTo>
                <a:lnTo>
                  <a:pt x="804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7"/>
          <p:cNvSpPr/>
          <p:nvPr/>
        </p:nvSpPr>
        <p:spPr>
          <a:xfrm>
            <a:off x="8571763" y="572090"/>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7"/>
          <p:cNvSpPr/>
          <p:nvPr/>
        </p:nvSpPr>
        <p:spPr>
          <a:xfrm>
            <a:off x="8001865" y="-35"/>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7"/>
          <p:cNvSpPr/>
          <p:nvPr/>
        </p:nvSpPr>
        <p:spPr>
          <a:xfrm>
            <a:off x="8571763" y="1144315"/>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7"/>
          <p:cNvSpPr/>
          <p:nvPr/>
        </p:nvSpPr>
        <p:spPr>
          <a:xfrm>
            <a:off x="1088" y="1144315"/>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7"/>
          <p:cNvSpPr/>
          <p:nvPr/>
        </p:nvSpPr>
        <p:spPr>
          <a:xfrm>
            <a:off x="6859032"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7"/>
          <p:cNvSpPr/>
          <p:nvPr/>
        </p:nvSpPr>
        <p:spPr>
          <a:xfrm>
            <a:off x="1713350"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9651748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spTree>
      <p:nvGrpSpPr>
        <p:cNvPr id="1" name="Shape 331"/>
        <p:cNvGrpSpPr/>
        <p:nvPr/>
      </p:nvGrpSpPr>
      <p:grpSpPr>
        <a:xfrm>
          <a:off x="0" y="0"/>
          <a:ext cx="0" cy="0"/>
          <a:chOff x="0" y="0"/>
          <a:chExt cx="0" cy="0"/>
        </a:xfrm>
      </p:grpSpPr>
      <p:sp>
        <p:nvSpPr>
          <p:cNvPr id="332" name="Google Shape;332;p18"/>
          <p:cNvSpPr txBox="1">
            <a:spLocks noGrp="1"/>
          </p:cNvSpPr>
          <p:nvPr>
            <p:ph type="title"/>
          </p:nvPr>
        </p:nvSpPr>
        <p:spPr>
          <a:xfrm>
            <a:off x="996225" y="3384010"/>
            <a:ext cx="1780500" cy="35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0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33" name="Google Shape;333;p18"/>
          <p:cNvSpPr txBox="1">
            <a:spLocks noGrp="1"/>
          </p:cNvSpPr>
          <p:nvPr>
            <p:ph type="subTitle" idx="1"/>
          </p:nvPr>
        </p:nvSpPr>
        <p:spPr>
          <a:xfrm>
            <a:off x="941600" y="3674070"/>
            <a:ext cx="1890000" cy="63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34" name="Google Shape;334;p18"/>
          <p:cNvSpPr txBox="1">
            <a:spLocks noGrp="1"/>
          </p:cNvSpPr>
          <p:nvPr>
            <p:ph type="title" idx="2"/>
          </p:nvPr>
        </p:nvSpPr>
        <p:spPr>
          <a:xfrm>
            <a:off x="3681746" y="3384010"/>
            <a:ext cx="1780500" cy="35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0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35" name="Google Shape;335;p18"/>
          <p:cNvSpPr txBox="1">
            <a:spLocks noGrp="1"/>
          </p:cNvSpPr>
          <p:nvPr>
            <p:ph type="subTitle" idx="3"/>
          </p:nvPr>
        </p:nvSpPr>
        <p:spPr>
          <a:xfrm>
            <a:off x="3627044" y="3674070"/>
            <a:ext cx="1890000" cy="63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36" name="Google Shape;336;p18"/>
          <p:cNvSpPr txBox="1">
            <a:spLocks noGrp="1"/>
          </p:cNvSpPr>
          <p:nvPr>
            <p:ph type="title" idx="4"/>
          </p:nvPr>
        </p:nvSpPr>
        <p:spPr>
          <a:xfrm>
            <a:off x="6367175" y="3384010"/>
            <a:ext cx="1780500" cy="35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000">
                <a:solidFill>
                  <a:schemeClr val="accent5"/>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37" name="Google Shape;337;p18"/>
          <p:cNvSpPr txBox="1">
            <a:spLocks noGrp="1"/>
          </p:cNvSpPr>
          <p:nvPr>
            <p:ph type="subTitle" idx="5"/>
          </p:nvPr>
        </p:nvSpPr>
        <p:spPr>
          <a:xfrm>
            <a:off x="6312499" y="3674070"/>
            <a:ext cx="1890000" cy="636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solidFill>
                  <a:schemeClr val="dk1"/>
                </a:solidFill>
              </a:defRPr>
            </a:lvl1pPr>
            <a:lvl2pPr lvl="1" algn="ctr" rtl="0">
              <a:lnSpc>
                <a:spcPct val="100000"/>
              </a:lnSpc>
              <a:spcBef>
                <a:spcPts val="16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38" name="Google Shape;338;p18"/>
          <p:cNvSpPr txBox="1">
            <a:spLocks noGrp="1"/>
          </p:cNvSpPr>
          <p:nvPr>
            <p:ph type="title" idx="6"/>
          </p:nvPr>
        </p:nvSpPr>
        <p:spPr>
          <a:xfrm>
            <a:off x="2855850" y="0"/>
            <a:ext cx="3432600" cy="1144200"/>
          </a:xfrm>
          <a:prstGeom prst="rect">
            <a:avLst/>
          </a:prstGeom>
          <a:solidFill>
            <a:schemeClr val="accent4"/>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9" name="Google Shape;339;p18"/>
          <p:cNvSpPr/>
          <p:nvPr/>
        </p:nvSpPr>
        <p:spPr>
          <a:xfrm>
            <a:off x="7431282"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8"/>
          <p:cNvSpPr/>
          <p:nvPr/>
        </p:nvSpPr>
        <p:spPr>
          <a:xfrm>
            <a:off x="8575529" y="0"/>
            <a:ext cx="569835" cy="572174"/>
          </a:xfrm>
          <a:custGeom>
            <a:avLst/>
            <a:gdLst/>
            <a:ahLst/>
            <a:cxnLst/>
            <a:rect l="l" t="t" r="r" b="b"/>
            <a:pathLst>
              <a:path w="8040" h="8073" extrusionOk="0">
                <a:moveTo>
                  <a:pt x="1" y="0"/>
                </a:moveTo>
                <a:lnTo>
                  <a:pt x="1" y="8073"/>
                </a:lnTo>
                <a:lnTo>
                  <a:pt x="8040" y="8073"/>
                </a:lnTo>
                <a:lnTo>
                  <a:pt x="804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8"/>
          <p:cNvSpPr/>
          <p:nvPr/>
        </p:nvSpPr>
        <p:spPr>
          <a:xfrm>
            <a:off x="8001865" y="-35"/>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8"/>
          <p:cNvSpPr/>
          <p:nvPr/>
        </p:nvSpPr>
        <p:spPr>
          <a:xfrm>
            <a:off x="2291"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8"/>
          <p:cNvSpPr/>
          <p:nvPr/>
        </p:nvSpPr>
        <p:spPr>
          <a:xfrm>
            <a:off x="572197" y="0"/>
            <a:ext cx="569835" cy="572174"/>
          </a:xfrm>
          <a:custGeom>
            <a:avLst/>
            <a:gdLst/>
            <a:ahLst/>
            <a:cxnLst/>
            <a:rect l="l" t="t" r="r" b="b"/>
            <a:pathLst>
              <a:path w="8040" h="8073" extrusionOk="0">
                <a:moveTo>
                  <a:pt x="1" y="0"/>
                </a:moveTo>
                <a:lnTo>
                  <a:pt x="1" y="8073"/>
                </a:lnTo>
                <a:lnTo>
                  <a:pt x="8040" y="8073"/>
                </a:lnTo>
                <a:lnTo>
                  <a:pt x="804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8"/>
          <p:cNvSpPr/>
          <p:nvPr/>
        </p:nvSpPr>
        <p:spPr>
          <a:xfrm>
            <a:off x="1713322" y="-35"/>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8"/>
          <p:cNvSpPr/>
          <p:nvPr/>
        </p:nvSpPr>
        <p:spPr>
          <a:xfrm>
            <a:off x="1142772" y="-35"/>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8"/>
          <p:cNvSpPr/>
          <p:nvPr/>
        </p:nvSpPr>
        <p:spPr>
          <a:xfrm>
            <a:off x="6863583" y="-35"/>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8"/>
          <p:cNvSpPr/>
          <p:nvPr/>
        </p:nvSpPr>
        <p:spPr>
          <a:xfrm rot="-5400000">
            <a:off x="2285847" y="-1151"/>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8"/>
          <p:cNvSpPr/>
          <p:nvPr/>
        </p:nvSpPr>
        <p:spPr>
          <a:xfrm rot="-5400000">
            <a:off x="2285847" y="569399"/>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8"/>
          <p:cNvSpPr/>
          <p:nvPr/>
        </p:nvSpPr>
        <p:spPr>
          <a:xfrm rot="-5400000">
            <a:off x="6291995" y="-1151"/>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8"/>
          <p:cNvSpPr/>
          <p:nvPr/>
        </p:nvSpPr>
        <p:spPr>
          <a:xfrm rot="-5400000">
            <a:off x="6291995" y="569399"/>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347428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 Four Columns">
  <p:cSld name="Title + Four Columns">
    <p:spTree>
      <p:nvGrpSpPr>
        <p:cNvPr id="1" name="Shape 351"/>
        <p:cNvGrpSpPr/>
        <p:nvPr/>
      </p:nvGrpSpPr>
      <p:grpSpPr>
        <a:xfrm>
          <a:off x="0" y="0"/>
          <a:ext cx="0" cy="0"/>
          <a:chOff x="0" y="0"/>
          <a:chExt cx="0" cy="0"/>
        </a:xfrm>
      </p:grpSpPr>
      <p:sp>
        <p:nvSpPr>
          <p:cNvPr id="352" name="Google Shape;352;p19"/>
          <p:cNvSpPr txBox="1">
            <a:spLocks noGrp="1"/>
          </p:cNvSpPr>
          <p:nvPr>
            <p:ph type="title"/>
          </p:nvPr>
        </p:nvSpPr>
        <p:spPr>
          <a:xfrm>
            <a:off x="725800" y="3489652"/>
            <a:ext cx="14088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53" name="Google Shape;353;p19"/>
          <p:cNvSpPr txBox="1">
            <a:spLocks noGrp="1"/>
          </p:cNvSpPr>
          <p:nvPr>
            <p:ph type="subTitle" idx="1"/>
          </p:nvPr>
        </p:nvSpPr>
        <p:spPr>
          <a:xfrm>
            <a:off x="725800" y="3881846"/>
            <a:ext cx="1408800" cy="5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16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54" name="Google Shape;354;p19"/>
          <p:cNvSpPr txBox="1">
            <a:spLocks noGrp="1"/>
          </p:cNvSpPr>
          <p:nvPr>
            <p:ph type="title" idx="2"/>
          </p:nvPr>
        </p:nvSpPr>
        <p:spPr>
          <a:xfrm>
            <a:off x="2818102" y="3489652"/>
            <a:ext cx="14196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55" name="Google Shape;355;p19"/>
          <p:cNvSpPr txBox="1">
            <a:spLocks noGrp="1"/>
          </p:cNvSpPr>
          <p:nvPr>
            <p:ph type="subTitle" idx="3"/>
          </p:nvPr>
        </p:nvSpPr>
        <p:spPr>
          <a:xfrm>
            <a:off x="2821700" y="3881846"/>
            <a:ext cx="1408800" cy="5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56" name="Google Shape;356;p19"/>
          <p:cNvSpPr txBox="1">
            <a:spLocks noGrp="1"/>
          </p:cNvSpPr>
          <p:nvPr>
            <p:ph type="title" idx="4"/>
          </p:nvPr>
        </p:nvSpPr>
        <p:spPr>
          <a:xfrm>
            <a:off x="4921203" y="3489652"/>
            <a:ext cx="14088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57" name="Google Shape;357;p19"/>
          <p:cNvSpPr txBox="1">
            <a:spLocks noGrp="1"/>
          </p:cNvSpPr>
          <p:nvPr>
            <p:ph type="subTitle" idx="5"/>
          </p:nvPr>
        </p:nvSpPr>
        <p:spPr>
          <a:xfrm>
            <a:off x="4917601" y="3881846"/>
            <a:ext cx="1408800" cy="5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solidFill>
                  <a:schemeClr val="dk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58" name="Google Shape;358;p19"/>
          <p:cNvSpPr txBox="1">
            <a:spLocks noGrp="1"/>
          </p:cNvSpPr>
          <p:nvPr>
            <p:ph type="title" idx="6"/>
          </p:nvPr>
        </p:nvSpPr>
        <p:spPr>
          <a:xfrm>
            <a:off x="7013505" y="3489652"/>
            <a:ext cx="1408800" cy="503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800"/>
              <a:buNone/>
              <a:defRPr sz="20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359" name="Google Shape;359;p19"/>
          <p:cNvSpPr txBox="1">
            <a:spLocks noGrp="1"/>
          </p:cNvSpPr>
          <p:nvPr>
            <p:ph type="subTitle" idx="7"/>
          </p:nvPr>
        </p:nvSpPr>
        <p:spPr>
          <a:xfrm>
            <a:off x="7013501" y="3881846"/>
            <a:ext cx="1408800" cy="5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sz="1400">
                <a:solidFill>
                  <a:schemeClr val="dk2"/>
                </a:solidFill>
              </a:defRPr>
            </a:lvl1pPr>
            <a:lvl2pPr lvl="1" algn="ctr" rtl="0">
              <a:lnSpc>
                <a:spcPct val="100000"/>
              </a:lnSpc>
              <a:spcBef>
                <a:spcPts val="1600"/>
              </a:spcBef>
              <a:spcAft>
                <a:spcPts val="0"/>
              </a:spcAft>
              <a:buClr>
                <a:schemeClr val="dk2"/>
              </a:buClr>
              <a:buSzPts val="2100"/>
              <a:buNone/>
              <a:defRPr sz="2100">
                <a:solidFill>
                  <a:schemeClr val="dk2"/>
                </a:solidFill>
              </a:defRPr>
            </a:lvl2pPr>
            <a:lvl3pPr lvl="2" algn="ctr" rtl="0">
              <a:lnSpc>
                <a:spcPct val="100000"/>
              </a:lnSpc>
              <a:spcBef>
                <a:spcPts val="0"/>
              </a:spcBef>
              <a:spcAft>
                <a:spcPts val="0"/>
              </a:spcAft>
              <a:buClr>
                <a:schemeClr val="dk2"/>
              </a:buClr>
              <a:buSzPts val="2100"/>
              <a:buNone/>
              <a:defRPr sz="2100">
                <a:solidFill>
                  <a:schemeClr val="dk2"/>
                </a:solidFill>
              </a:defRPr>
            </a:lvl3pPr>
            <a:lvl4pPr lvl="3" algn="ctr" rtl="0">
              <a:lnSpc>
                <a:spcPct val="100000"/>
              </a:lnSpc>
              <a:spcBef>
                <a:spcPts val="0"/>
              </a:spcBef>
              <a:spcAft>
                <a:spcPts val="0"/>
              </a:spcAft>
              <a:buClr>
                <a:schemeClr val="dk2"/>
              </a:buClr>
              <a:buSzPts val="2100"/>
              <a:buNone/>
              <a:defRPr sz="2100">
                <a:solidFill>
                  <a:schemeClr val="dk2"/>
                </a:solidFill>
              </a:defRPr>
            </a:lvl4pPr>
            <a:lvl5pPr lvl="4" algn="ctr" rtl="0">
              <a:lnSpc>
                <a:spcPct val="100000"/>
              </a:lnSpc>
              <a:spcBef>
                <a:spcPts val="0"/>
              </a:spcBef>
              <a:spcAft>
                <a:spcPts val="0"/>
              </a:spcAft>
              <a:buClr>
                <a:schemeClr val="dk2"/>
              </a:buClr>
              <a:buSzPts val="2100"/>
              <a:buNone/>
              <a:defRPr sz="2100">
                <a:solidFill>
                  <a:schemeClr val="dk2"/>
                </a:solidFill>
              </a:defRPr>
            </a:lvl5pPr>
            <a:lvl6pPr lvl="5" algn="ctr" rtl="0">
              <a:lnSpc>
                <a:spcPct val="100000"/>
              </a:lnSpc>
              <a:spcBef>
                <a:spcPts val="0"/>
              </a:spcBef>
              <a:spcAft>
                <a:spcPts val="0"/>
              </a:spcAft>
              <a:buClr>
                <a:schemeClr val="dk2"/>
              </a:buClr>
              <a:buSzPts val="2100"/>
              <a:buNone/>
              <a:defRPr sz="2100">
                <a:solidFill>
                  <a:schemeClr val="dk2"/>
                </a:solidFill>
              </a:defRPr>
            </a:lvl6pPr>
            <a:lvl7pPr lvl="6" algn="ctr" rtl="0">
              <a:lnSpc>
                <a:spcPct val="100000"/>
              </a:lnSpc>
              <a:spcBef>
                <a:spcPts val="0"/>
              </a:spcBef>
              <a:spcAft>
                <a:spcPts val="0"/>
              </a:spcAft>
              <a:buClr>
                <a:schemeClr val="dk2"/>
              </a:buClr>
              <a:buSzPts val="2100"/>
              <a:buNone/>
              <a:defRPr sz="2100">
                <a:solidFill>
                  <a:schemeClr val="dk2"/>
                </a:solidFill>
              </a:defRPr>
            </a:lvl7pPr>
            <a:lvl8pPr lvl="7" algn="ctr" rtl="0">
              <a:lnSpc>
                <a:spcPct val="100000"/>
              </a:lnSpc>
              <a:spcBef>
                <a:spcPts val="0"/>
              </a:spcBef>
              <a:spcAft>
                <a:spcPts val="0"/>
              </a:spcAft>
              <a:buClr>
                <a:schemeClr val="dk2"/>
              </a:buClr>
              <a:buSzPts val="2100"/>
              <a:buNone/>
              <a:defRPr sz="2100">
                <a:solidFill>
                  <a:schemeClr val="dk2"/>
                </a:solidFill>
              </a:defRPr>
            </a:lvl8pPr>
            <a:lvl9pPr lvl="8" algn="ctr" rtl="0">
              <a:lnSpc>
                <a:spcPct val="100000"/>
              </a:lnSpc>
              <a:spcBef>
                <a:spcPts val="0"/>
              </a:spcBef>
              <a:spcAft>
                <a:spcPts val="0"/>
              </a:spcAft>
              <a:buClr>
                <a:schemeClr val="dk2"/>
              </a:buClr>
              <a:buSzPts val="2100"/>
              <a:buNone/>
              <a:defRPr sz="2100">
                <a:solidFill>
                  <a:schemeClr val="dk2"/>
                </a:solidFill>
              </a:defRPr>
            </a:lvl9pPr>
          </a:lstStyle>
          <a:p>
            <a:endParaRPr/>
          </a:p>
        </p:txBody>
      </p:sp>
      <p:sp>
        <p:nvSpPr>
          <p:cNvPr id="360" name="Google Shape;360;p19"/>
          <p:cNvSpPr txBox="1">
            <a:spLocks noGrp="1"/>
          </p:cNvSpPr>
          <p:nvPr>
            <p:ph type="title" idx="8"/>
          </p:nvPr>
        </p:nvSpPr>
        <p:spPr>
          <a:xfrm>
            <a:off x="2288200" y="0"/>
            <a:ext cx="4567500" cy="1144200"/>
          </a:xfrm>
          <a:prstGeom prst="rect">
            <a:avLst/>
          </a:prstGeom>
          <a:solidFill>
            <a:schemeClr val="accent1"/>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61" name="Google Shape;361;p19"/>
          <p:cNvGrpSpPr/>
          <p:nvPr/>
        </p:nvGrpSpPr>
        <p:grpSpPr>
          <a:xfrm>
            <a:off x="0" y="-35"/>
            <a:ext cx="9144007" cy="1144345"/>
            <a:chOff x="0" y="-35"/>
            <a:chExt cx="9144007" cy="1144345"/>
          </a:xfrm>
        </p:grpSpPr>
        <p:sp>
          <p:nvSpPr>
            <p:cNvPr id="362" name="Google Shape;362;p19"/>
            <p:cNvSpPr/>
            <p:nvPr/>
          </p:nvSpPr>
          <p:spPr>
            <a:xfrm>
              <a:off x="0"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9"/>
            <p:cNvSpPr/>
            <p:nvPr/>
          </p:nvSpPr>
          <p:spPr>
            <a:xfrm rot="10800000">
              <a:off x="8002013" y="572065"/>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9"/>
            <p:cNvSpPr/>
            <p:nvPr/>
          </p:nvSpPr>
          <p:spPr>
            <a:xfrm rot="10800000">
              <a:off x="572088" y="57210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9"/>
            <p:cNvSpPr/>
            <p:nvPr/>
          </p:nvSpPr>
          <p:spPr>
            <a:xfrm>
              <a:off x="1144075"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9"/>
            <p:cNvSpPr/>
            <p:nvPr/>
          </p:nvSpPr>
          <p:spPr>
            <a:xfrm>
              <a:off x="7427638" y="-35"/>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9"/>
            <p:cNvSpPr/>
            <p:nvPr/>
          </p:nvSpPr>
          <p:spPr>
            <a:xfrm>
              <a:off x="8571762" y="-35"/>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9"/>
            <p:cNvSpPr/>
            <p:nvPr/>
          </p:nvSpPr>
          <p:spPr>
            <a:xfrm rot="10800000">
              <a:off x="572088"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9"/>
            <p:cNvSpPr/>
            <p:nvPr/>
          </p:nvSpPr>
          <p:spPr>
            <a:xfrm rot="10800000">
              <a:off x="8002013" y="-35"/>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0" name="Google Shape;370;p19"/>
          <p:cNvGrpSpPr/>
          <p:nvPr/>
        </p:nvGrpSpPr>
        <p:grpSpPr>
          <a:xfrm>
            <a:off x="1716313" y="0"/>
            <a:ext cx="572245" cy="1144274"/>
            <a:chOff x="572088" y="0"/>
            <a:chExt cx="572245" cy="1144274"/>
          </a:xfrm>
        </p:grpSpPr>
        <p:sp>
          <p:nvSpPr>
            <p:cNvPr id="371" name="Google Shape;371;p19"/>
            <p:cNvSpPr/>
            <p:nvPr/>
          </p:nvSpPr>
          <p:spPr>
            <a:xfrm>
              <a:off x="572088"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9"/>
            <p:cNvSpPr/>
            <p:nvPr/>
          </p:nvSpPr>
          <p:spPr>
            <a:xfrm>
              <a:off x="572088" y="57210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3" name="Google Shape;373;p19"/>
          <p:cNvGrpSpPr/>
          <p:nvPr/>
        </p:nvGrpSpPr>
        <p:grpSpPr>
          <a:xfrm>
            <a:off x="6853188" y="-35"/>
            <a:ext cx="572245" cy="1144345"/>
            <a:chOff x="8002013" y="-35"/>
            <a:chExt cx="572245" cy="1144345"/>
          </a:xfrm>
        </p:grpSpPr>
        <p:sp>
          <p:nvSpPr>
            <p:cNvPr id="374" name="Google Shape;374;p19"/>
            <p:cNvSpPr/>
            <p:nvPr/>
          </p:nvSpPr>
          <p:spPr>
            <a:xfrm>
              <a:off x="8002013" y="-35"/>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9"/>
            <p:cNvSpPr/>
            <p:nvPr/>
          </p:nvSpPr>
          <p:spPr>
            <a:xfrm>
              <a:off x="8002013" y="572065"/>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1759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376"/>
        <p:cNvGrpSpPr/>
        <p:nvPr/>
      </p:nvGrpSpPr>
      <p:grpSpPr>
        <a:xfrm>
          <a:off x="0" y="0"/>
          <a:ext cx="0" cy="0"/>
          <a:chOff x="0" y="0"/>
          <a:chExt cx="0" cy="0"/>
        </a:xfrm>
      </p:grpSpPr>
      <p:sp>
        <p:nvSpPr>
          <p:cNvPr id="377" name="Google Shape;377;p20"/>
          <p:cNvSpPr txBox="1">
            <a:spLocks noGrp="1"/>
          </p:cNvSpPr>
          <p:nvPr>
            <p:ph type="subTitle" idx="1"/>
          </p:nvPr>
        </p:nvSpPr>
        <p:spPr>
          <a:xfrm>
            <a:off x="2207950" y="1567574"/>
            <a:ext cx="4728000" cy="93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78" name="Google Shape;378;p20"/>
          <p:cNvSpPr txBox="1">
            <a:spLocks noGrp="1"/>
          </p:cNvSpPr>
          <p:nvPr>
            <p:ph type="title"/>
          </p:nvPr>
        </p:nvSpPr>
        <p:spPr>
          <a:xfrm>
            <a:off x="2288200" y="0"/>
            <a:ext cx="4575000" cy="1144200"/>
          </a:xfrm>
          <a:prstGeom prst="rect">
            <a:avLst/>
          </a:prstGeom>
          <a:solidFill>
            <a:schemeClr val="lt2"/>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79" name="Google Shape;379;p20"/>
          <p:cNvGrpSpPr/>
          <p:nvPr/>
        </p:nvGrpSpPr>
        <p:grpSpPr>
          <a:xfrm>
            <a:off x="-138" y="2352"/>
            <a:ext cx="9144145" cy="2286298"/>
            <a:chOff x="-138" y="2352"/>
            <a:chExt cx="9144145" cy="2286298"/>
          </a:xfrm>
        </p:grpSpPr>
        <p:sp>
          <p:nvSpPr>
            <p:cNvPr id="380" name="Google Shape;380;p20"/>
            <p:cNvSpPr/>
            <p:nvPr/>
          </p:nvSpPr>
          <p:spPr>
            <a:xfrm>
              <a:off x="0" y="2388"/>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20"/>
            <p:cNvSpPr/>
            <p:nvPr/>
          </p:nvSpPr>
          <p:spPr>
            <a:xfrm>
              <a:off x="8002013" y="2352"/>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20"/>
            <p:cNvSpPr/>
            <p:nvPr/>
          </p:nvSpPr>
          <p:spPr>
            <a:xfrm>
              <a:off x="572088" y="2388"/>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20"/>
            <p:cNvSpPr/>
            <p:nvPr/>
          </p:nvSpPr>
          <p:spPr>
            <a:xfrm>
              <a:off x="1144100" y="3551"/>
              <a:ext cx="572174" cy="569835"/>
            </a:xfrm>
            <a:custGeom>
              <a:avLst/>
              <a:gdLst/>
              <a:ahLst/>
              <a:cxnLst/>
              <a:rect l="l" t="t" r="r" b="b"/>
              <a:pathLst>
                <a:path w="8073" h="8040" extrusionOk="0">
                  <a:moveTo>
                    <a:pt x="0" y="0"/>
                  </a:moveTo>
                  <a:lnTo>
                    <a:pt x="0" y="8039"/>
                  </a:lnTo>
                  <a:lnTo>
                    <a:pt x="8073" y="8039"/>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20"/>
            <p:cNvSpPr/>
            <p:nvPr/>
          </p:nvSpPr>
          <p:spPr>
            <a:xfrm>
              <a:off x="8571788" y="1716477"/>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20"/>
            <p:cNvSpPr/>
            <p:nvPr/>
          </p:nvSpPr>
          <p:spPr>
            <a:xfrm>
              <a:off x="-138" y="1716438"/>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20"/>
            <p:cNvSpPr/>
            <p:nvPr/>
          </p:nvSpPr>
          <p:spPr>
            <a:xfrm>
              <a:off x="7432485" y="3478"/>
              <a:ext cx="570000" cy="5700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20"/>
            <p:cNvSpPr/>
            <p:nvPr/>
          </p:nvSpPr>
          <p:spPr>
            <a:xfrm>
              <a:off x="8571788" y="1144241"/>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20"/>
            <p:cNvSpPr/>
            <p:nvPr/>
          </p:nvSpPr>
          <p:spPr>
            <a:xfrm>
              <a:off x="0" y="574477"/>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20"/>
            <p:cNvSpPr/>
            <p:nvPr/>
          </p:nvSpPr>
          <p:spPr>
            <a:xfrm>
              <a:off x="8571762" y="2352"/>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90" name="Google Shape;390;p20"/>
          <p:cNvSpPr/>
          <p:nvPr/>
        </p:nvSpPr>
        <p:spPr>
          <a:xfrm>
            <a:off x="1715963" y="2388"/>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20"/>
          <p:cNvSpPr/>
          <p:nvPr/>
        </p:nvSpPr>
        <p:spPr>
          <a:xfrm>
            <a:off x="6863220" y="2352"/>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230877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Quotes">
  <p:cSld name="Quotes">
    <p:spTree>
      <p:nvGrpSpPr>
        <p:cNvPr id="1" name="Shape 392"/>
        <p:cNvGrpSpPr/>
        <p:nvPr/>
      </p:nvGrpSpPr>
      <p:grpSpPr>
        <a:xfrm>
          <a:off x="0" y="0"/>
          <a:ext cx="0" cy="0"/>
          <a:chOff x="0" y="0"/>
          <a:chExt cx="0" cy="0"/>
        </a:xfrm>
      </p:grpSpPr>
      <p:sp>
        <p:nvSpPr>
          <p:cNvPr id="393" name="Google Shape;393;p21"/>
          <p:cNvSpPr txBox="1">
            <a:spLocks noGrp="1"/>
          </p:cNvSpPr>
          <p:nvPr>
            <p:ph type="subTitle" idx="1"/>
          </p:nvPr>
        </p:nvSpPr>
        <p:spPr>
          <a:xfrm>
            <a:off x="1161250" y="3176675"/>
            <a:ext cx="6822000" cy="539400"/>
          </a:xfrm>
          <a:prstGeom prst="rect">
            <a:avLst/>
          </a:prstGeom>
          <a:solidFill>
            <a:schemeClr val="accent3"/>
          </a:solidFill>
        </p:spPr>
        <p:txBody>
          <a:bodyPr spcFirstLastPara="1" wrap="square" lIns="720000" tIns="91425" rIns="720000" bIns="91425" anchor="ctr" anchorCtr="0">
            <a:noAutofit/>
          </a:bodyPr>
          <a:lstStyle>
            <a:lvl1pPr lvl="0" algn="ctr" rtl="0">
              <a:lnSpc>
                <a:spcPct val="100000"/>
              </a:lnSpc>
              <a:spcBef>
                <a:spcPts val="0"/>
              </a:spcBef>
              <a:spcAft>
                <a:spcPts val="0"/>
              </a:spcAft>
              <a:buNone/>
              <a:defRPr sz="1600">
                <a:solidFill>
                  <a:schemeClr val="lt1"/>
                </a:solidFill>
              </a:defRPr>
            </a:lvl1pPr>
            <a:lvl2pPr lvl="1" algn="ctr" rtl="0">
              <a:lnSpc>
                <a:spcPct val="100000"/>
              </a:lnSpc>
              <a:spcBef>
                <a:spcPts val="0"/>
              </a:spcBef>
              <a:spcAft>
                <a:spcPts val="0"/>
              </a:spcAft>
              <a:buNone/>
              <a:defRPr sz="1600">
                <a:solidFill>
                  <a:schemeClr val="lt1"/>
                </a:solidFill>
              </a:defRPr>
            </a:lvl2pPr>
            <a:lvl3pPr lvl="2" algn="ctr" rtl="0">
              <a:lnSpc>
                <a:spcPct val="100000"/>
              </a:lnSpc>
              <a:spcBef>
                <a:spcPts val="0"/>
              </a:spcBef>
              <a:spcAft>
                <a:spcPts val="0"/>
              </a:spcAft>
              <a:buNone/>
              <a:defRPr sz="1600">
                <a:solidFill>
                  <a:schemeClr val="lt1"/>
                </a:solidFill>
              </a:defRPr>
            </a:lvl3pPr>
            <a:lvl4pPr lvl="3" algn="ctr" rtl="0">
              <a:lnSpc>
                <a:spcPct val="100000"/>
              </a:lnSpc>
              <a:spcBef>
                <a:spcPts val="0"/>
              </a:spcBef>
              <a:spcAft>
                <a:spcPts val="0"/>
              </a:spcAft>
              <a:buNone/>
              <a:defRPr sz="1600">
                <a:solidFill>
                  <a:schemeClr val="lt1"/>
                </a:solidFill>
              </a:defRPr>
            </a:lvl4pPr>
            <a:lvl5pPr lvl="4" algn="ctr" rtl="0">
              <a:lnSpc>
                <a:spcPct val="100000"/>
              </a:lnSpc>
              <a:spcBef>
                <a:spcPts val="0"/>
              </a:spcBef>
              <a:spcAft>
                <a:spcPts val="0"/>
              </a:spcAft>
              <a:buNone/>
              <a:defRPr sz="1600">
                <a:solidFill>
                  <a:schemeClr val="lt1"/>
                </a:solidFill>
              </a:defRPr>
            </a:lvl5pPr>
            <a:lvl6pPr lvl="5" algn="ctr" rtl="0">
              <a:lnSpc>
                <a:spcPct val="100000"/>
              </a:lnSpc>
              <a:spcBef>
                <a:spcPts val="0"/>
              </a:spcBef>
              <a:spcAft>
                <a:spcPts val="0"/>
              </a:spcAft>
              <a:buNone/>
              <a:defRPr sz="1600">
                <a:solidFill>
                  <a:schemeClr val="lt1"/>
                </a:solidFill>
              </a:defRPr>
            </a:lvl6pPr>
            <a:lvl7pPr lvl="6" algn="ctr" rtl="0">
              <a:lnSpc>
                <a:spcPct val="100000"/>
              </a:lnSpc>
              <a:spcBef>
                <a:spcPts val="0"/>
              </a:spcBef>
              <a:spcAft>
                <a:spcPts val="0"/>
              </a:spcAft>
              <a:buNone/>
              <a:defRPr sz="1600">
                <a:solidFill>
                  <a:schemeClr val="lt1"/>
                </a:solidFill>
              </a:defRPr>
            </a:lvl7pPr>
            <a:lvl8pPr lvl="7" algn="ctr" rtl="0">
              <a:lnSpc>
                <a:spcPct val="100000"/>
              </a:lnSpc>
              <a:spcBef>
                <a:spcPts val="0"/>
              </a:spcBef>
              <a:spcAft>
                <a:spcPts val="0"/>
              </a:spcAft>
              <a:buNone/>
              <a:defRPr sz="1600">
                <a:solidFill>
                  <a:schemeClr val="lt1"/>
                </a:solidFill>
              </a:defRPr>
            </a:lvl8pPr>
            <a:lvl9pPr lvl="8" algn="ctr" rtl="0">
              <a:lnSpc>
                <a:spcPct val="100000"/>
              </a:lnSpc>
              <a:spcBef>
                <a:spcPts val="0"/>
              </a:spcBef>
              <a:spcAft>
                <a:spcPts val="0"/>
              </a:spcAft>
              <a:buNone/>
              <a:defRPr sz="1600">
                <a:solidFill>
                  <a:schemeClr val="lt1"/>
                </a:solidFill>
              </a:defRPr>
            </a:lvl9pPr>
          </a:lstStyle>
          <a:p>
            <a:endParaRPr/>
          </a:p>
        </p:txBody>
      </p:sp>
      <p:sp>
        <p:nvSpPr>
          <p:cNvPr id="394" name="Google Shape;394;p21"/>
          <p:cNvSpPr txBox="1">
            <a:spLocks noGrp="1"/>
          </p:cNvSpPr>
          <p:nvPr>
            <p:ph type="subTitle" idx="2"/>
          </p:nvPr>
        </p:nvSpPr>
        <p:spPr>
          <a:xfrm>
            <a:off x="2363525" y="2032475"/>
            <a:ext cx="4417200" cy="1144200"/>
          </a:xfrm>
          <a:prstGeom prst="rect">
            <a:avLst/>
          </a:prstGeom>
          <a:noFill/>
        </p:spPr>
        <p:txBody>
          <a:bodyPr spcFirstLastPara="1" wrap="square" lIns="360000" tIns="91425" rIns="360000" bIns="91425" anchor="ctr" anchorCtr="0">
            <a:noAutofit/>
          </a:bodyPr>
          <a:lstStyle>
            <a:lvl1pPr lvl="0" algn="ctr" rtl="0">
              <a:lnSpc>
                <a:spcPct val="100000"/>
              </a:lnSpc>
              <a:spcBef>
                <a:spcPts val="0"/>
              </a:spcBef>
              <a:spcAft>
                <a:spcPts val="0"/>
              </a:spcAft>
              <a:buNone/>
              <a:defRPr sz="1600">
                <a:solidFill>
                  <a:schemeClr val="dk1"/>
                </a:solidFill>
              </a:defRPr>
            </a:lvl1pPr>
            <a:lvl2pPr lvl="1" algn="ctr" rtl="0">
              <a:lnSpc>
                <a:spcPct val="100000"/>
              </a:lnSpc>
              <a:spcBef>
                <a:spcPts val="0"/>
              </a:spcBef>
              <a:spcAft>
                <a:spcPts val="0"/>
              </a:spcAft>
              <a:buNone/>
              <a:defRPr sz="1600">
                <a:solidFill>
                  <a:schemeClr val="dk1"/>
                </a:solidFill>
              </a:defRPr>
            </a:lvl2pPr>
            <a:lvl3pPr lvl="2" algn="ctr" rtl="0">
              <a:lnSpc>
                <a:spcPct val="100000"/>
              </a:lnSpc>
              <a:spcBef>
                <a:spcPts val="0"/>
              </a:spcBef>
              <a:spcAft>
                <a:spcPts val="0"/>
              </a:spcAft>
              <a:buNone/>
              <a:defRPr sz="1600">
                <a:solidFill>
                  <a:schemeClr val="dk1"/>
                </a:solidFill>
              </a:defRPr>
            </a:lvl3pPr>
            <a:lvl4pPr lvl="3" algn="ctr" rtl="0">
              <a:lnSpc>
                <a:spcPct val="100000"/>
              </a:lnSpc>
              <a:spcBef>
                <a:spcPts val="0"/>
              </a:spcBef>
              <a:spcAft>
                <a:spcPts val="0"/>
              </a:spcAft>
              <a:buNone/>
              <a:defRPr sz="1600">
                <a:solidFill>
                  <a:schemeClr val="dk1"/>
                </a:solidFill>
              </a:defRPr>
            </a:lvl4pPr>
            <a:lvl5pPr lvl="4" algn="ctr" rtl="0">
              <a:lnSpc>
                <a:spcPct val="100000"/>
              </a:lnSpc>
              <a:spcBef>
                <a:spcPts val="0"/>
              </a:spcBef>
              <a:spcAft>
                <a:spcPts val="0"/>
              </a:spcAft>
              <a:buNone/>
              <a:defRPr sz="1600">
                <a:solidFill>
                  <a:schemeClr val="dk1"/>
                </a:solidFill>
              </a:defRPr>
            </a:lvl5pPr>
            <a:lvl6pPr lvl="5" algn="ctr" rtl="0">
              <a:lnSpc>
                <a:spcPct val="100000"/>
              </a:lnSpc>
              <a:spcBef>
                <a:spcPts val="0"/>
              </a:spcBef>
              <a:spcAft>
                <a:spcPts val="0"/>
              </a:spcAft>
              <a:buNone/>
              <a:defRPr sz="1600">
                <a:solidFill>
                  <a:schemeClr val="dk1"/>
                </a:solidFill>
              </a:defRPr>
            </a:lvl6pPr>
            <a:lvl7pPr lvl="6" algn="ctr" rtl="0">
              <a:lnSpc>
                <a:spcPct val="100000"/>
              </a:lnSpc>
              <a:spcBef>
                <a:spcPts val="0"/>
              </a:spcBef>
              <a:spcAft>
                <a:spcPts val="0"/>
              </a:spcAft>
              <a:buNone/>
              <a:defRPr sz="1600">
                <a:solidFill>
                  <a:schemeClr val="dk1"/>
                </a:solidFill>
              </a:defRPr>
            </a:lvl7pPr>
            <a:lvl8pPr lvl="7" algn="ctr" rtl="0">
              <a:lnSpc>
                <a:spcPct val="100000"/>
              </a:lnSpc>
              <a:spcBef>
                <a:spcPts val="0"/>
              </a:spcBef>
              <a:spcAft>
                <a:spcPts val="0"/>
              </a:spcAft>
              <a:buNone/>
              <a:defRPr sz="1600">
                <a:solidFill>
                  <a:schemeClr val="dk1"/>
                </a:solidFill>
              </a:defRPr>
            </a:lvl8pPr>
            <a:lvl9pPr lvl="8" algn="ctr" rtl="0">
              <a:lnSpc>
                <a:spcPct val="100000"/>
              </a:lnSpc>
              <a:spcBef>
                <a:spcPts val="0"/>
              </a:spcBef>
              <a:spcAft>
                <a:spcPts val="0"/>
              </a:spcAft>
              <a:buNone/>
              <a:defRPr sz="1600">
                <a:solidFill>
                  <a:schemeClr val="dk1"/>
                </a:solidFill>
              </a:defRPr>
            </a:lvl9pPr>
          </a:lstStyle>
          <a:p>
            <a:endParaRPr/>
          </a:p>
        </p:txBody>
      </p:sp>
      <p:sp>
        <p:nvSpPr>
          <p:cNvPr id="395" name="Google Shape;395;p21"/>
          <p:cNvSpPr txBox="1">
            <a:spLocks noGrp="1"/>
          </p:cNvSpPr>
          <p:nvPr>
            <p:ph type="title"/>
          </p:nvPr>
        </p:nvSpPr>
        <p:spPr>
          <a:xfrm flipH="1">
            <a:off x="1144450" y="0"/>
            <a:ext cx="6855000" cy="1144200"/>
          </a:xfrm>
          <a:prstGeom prst="rect">
            <a:avLst/>
          </a:prstGeom>
          <a:solidFill>
            <a:schemeClr val="accent3"/>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6" name="Google Shape;396;p21"/>
          <p:cNvSpPr/>
          <p:nvPr/>
        </p:nvSpPr>
        <p:spPr>
          <a:xfrm>
            <a:off x="1116" y="572090"/>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21"/>
          <p:cNvSpPr/>
          <p:nvPr/>
        </p:nvSpPr>
        <p:spPr>
          <a:xfrm>
            <a:off x="1633"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21"/>
          <p:cNvSpPr/>
          <p:nvPr/>
        </p:nvSpPr>
        <p:spPr>
          <a:xfrm>
            <a:off x="2313" y="1144325"/>
            <a:ext cx="569835" cy="572174"/>
          </a:xfrm>
          <a:custGeom>
            <a:avLst/>
            <a:gdLst/>
            <a:ahLst/>
            <a:cxnLst/>
            <a:rect l="l" t="t" r="r" b="b"/>
            <a:pathLst>
              <a:path w="8040" h="8073" extrusionOk="0">
                <a:moveTo>
                  <a:pt x="1" y="0"/>
                </a:moveTo>
                <a:lnTo>
                  <a:pt x="1" y="8073"/>
                </a:lnTo>
                <a:lnTo>
                  <a:pt x="8040" y="8073"/>
                </a:lnTo>
                <a:lnTo>
                  <a:pt x="804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21"/>
          <p:cNvSpPr/>
          <p:nvPr/>
        </p:nvSpPr>
        <p:spPr>
          <a:xfrm>
            <a:off x="8572147" y="0"/>
            <a:ext cx="569835" cy="572174"/>
          </a:xfrm>
          <a:custGeom>
            <a:avLst/>
            <a:gdLst/>
            <a:ahLst/>
            <a:cxnLst/>
            <a:rect l="l" t="t" r="r" b="b"/>
            <a:pathLst>
              <a:path w="8040" h="8073" extrusionOk="0">
                <a:moveTo>
                  <a:pt x="1" y="0"/>
                </a:moveTo>
                <a:lnTo>
                  <a:pt x="1" y="8073"/>
                </a:lnTo>
                <a:lnTo>
                  <a:pt x="8040" y="8073"/>
                </a:lnTo>
                <a:lnTo>
                  <a:pt x="804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21"/>
          <p:cNvSpPr/>
          <p:nvPr/>
        </p:nvSpPr>
        <p:spPr>
          <a:xfrm>
            <a:off x="8572147" y="572090"/>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21"/>
          <p:cNvSpPr/>
          <p:nvPr/>
        </p:nvSpPr>
        <p:spPr>
          <a:xfrm>
            <a:off x="8569554" y="1144290"/>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1"/>
          <p:cNvSpPr/>
          <p:nvPr/>
        </p:nvSpPr>
        <p:spPr>
          <a:xfrm>
            <a:off x="8570561" y="4568877"/>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1"/>
          <p:cNvSpPr/>
          <p:nvPr/>
        </p:nvSpPr>
        <p:spPr>
          <a:xfrm>
            <a:off x="1136" y="4568877"/>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1"/>
          <p:cNvSpPr/>
          <p:nvPr/>
        </p:nvSpPr>
        <p:spPr>
          <a:xfrm>
            <a:off x="573858"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1"/>
          <p:cNvSpPr/>
          <p:nvPr/>
        </p:nvSpPr>
        <p:spPr>
          <a:xfrm>
            <a:off x="7999925"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055863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406"/>
        <p:cNvGrpSpPr/>
        <p:nvPr/>
      </p:nvGrpSpPr>
      <p:grpSpPr>
        <a:xfrm>
          <a:off x="0" y="0"/>
          <a:ext cx="0" cy="0"/>
          <a:chOff x="0" y="0"/>
          <a:chExt cx="0" cy="0"/>
        </a:xfrm>
      </p:grpSpPr>
      <p:sp>
        <p:nvSpPr>
          <p:cNvPr id="407" name="Google Shape;407;p22"/>
          <p:cNvSpPr txBox="1"/>
          <p:nvPr/>
        </p:nvSpPr>
        <p:spPr>
          <a:xfrm>
            <a:off x="2594849" y="3716375"/>
            <a:ext cx="3954300" cy="6546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300"/>
              </a:spcBef>
              <a:spcAft>
                <a:spcPts val="0"/>
              </a:spcAft>
              <a:buClr>
                <a:srgbClr val="000000"/>
              </a:buClr>
              <a:buSzTx/>
              <a:buFont typeface="Arial"/>
              <a:buNone/>
              <a:tabLst/>
              <a:defRPr/>
            </a:pPr>
            <a:r>
              <a:rPr kumimoji="0" lang="en" sz="1000" b="0" i="0" u="none" strike="noStrike" kern="0" cap="none" spc="0" normalizeH="0" baseline="0" noProof="0">
                <a:ln>
                  <a:noFill/>
                </a:ln>
                <a:solidFill>
                  <a:srgbClr val="4796FF"/>
                </a:solidFill>
                <a:effectLst/>
                <a:uLnTx/>
                <a:uFillTx/>
                <a:latin typeface="Roboto"/>
                <a:ea typeface="Roboto"/>
                <a:cs typeface="Roboto"/>
                <a:sym typeface="Roboto"/>
              </a:rPr>
              <a:t>CREDITS: This presentation template was created by </a:t>
            </a:r>
            <a:r>
              <a:rPr kumimoji="0" lang="en" sz="1000" b="1" i="0" u="none" strike="noStrike" kern="0" cap="none" spc="0" normalizeH="0" baseline="0" noProof="0">
                <a:ln>
                  <a:noFill/>
                </a:ln>
                <a:solidFill>
                  <a:srgbClr val="4796FF"/>
                </a:solidFill>
                <a:effectLst/>
                <a:uLnTx/>
                <a:uFill>
                  <a:noFill/>
                </a:uFill>
                <a:latin typeface="Roboto"/>
                <a:ea typeface="Roboto"/>
                <a:cs typeface="Roboto"/>
                <a:sym typeface="Roboto"/>
                <a:hlinkClick r:id="rId2"/>
              </a:rPr>
              <a:t>Slidesgo</a:t>
            </a:r>
            <a:r>
              <a:rPr kumimoji="0" lang="en" sz="1000" b="0" i="0" u="none" strike="noStrike" kern="0" cap="none" spc="0" normalizeH="0" baseline="0" noProof="0">
                <a:ln>
                  <a:noFill/>
                </a:ln>
                <a:solidFill>
                  <a:srgbClr val="4796FF"/>
                </a:solidFill>
                <a:effectLst/>
                <a:uLnTx/>
                <a:uFillTx/>
                <a:latin typeface="Roboto"/>
                <a:ea typeface="Roboto"/>
                <a:cs typeface="Roboto"/>
                <a:sym typeface="Roboto"/>
              </a:rPr>
              <a:t>, including icons by </a:t>
            </a:r>
            <a:r>
              <a:rPr kumimoji="0" lang="en" sz="1000" b="1" i="0" u="none" strike="noStrike" kern="0" cap="none" spc="0" normalizeH="0" baseline="0" noProof="0">
                <a:ln>
                  <a:noFill/>
                </a:ln>
                <a:solidFill>
                  <a:srgbClr val="4796FF"/>
                </a:solidFill>
                <a:effectLst/>
                <a:uLnTx/>
                <a:uFill>
                  <a:noFill/>
                </a:uFill>
                <a:latin typeface="Roboto"/>
                <a:ea typeface="Roboto"/>
                <a:cs typeface="Roboto"/>
                <a:sym typeface="Roboto"/>
                <a:hlinkClick r:id="rId3"/>
              </a:rPr>
              <a:t>Flaticon</a:t>
            </a:r>
            <a:r>
              <a:rPr kumimoji="0" lang="en" sz="1000" b="0" i="0" u="none" strike="noStrike" kern="0" cap="none" spc="0" normalizeH="0" baseline="0" noProof="0">
                <a:ln>
                  <a:noFill/>
                </a:ln>
                <a:solidFill>
                  <a:srgbClr val="4796FF"/>
                </a:solidFill>
                <a:effectLst/>
                <a:uLnTx/>
                <a:uFillTx/>
                <a:latin typeface="Roboto"/>
                <a:ea typeface="Roboto"/>
                <a:cs typeface="Roboto"/>
                <a:sym typeface="Roboto"/>
              </a:rPr>
              <a:t>, infographics &amp; images by </a:t>
            </a:r>
            <a:r>
              <a:rPr kumimoji="0" lang="en" sz="1000" b="1" i="0" u="none" strike="noStrike" kern="0" cap="none" spc="0" normalizeH="0" baseline="0" noProof="0">
                <a:ln>
                  <a:noFill/>
                </a:ln>
                <a:solidFill>
                  <a:srgbClr val="4796FF"/>
                </a:solidFill>
                <a:effectLst/>
                <a:uLnTx/>
                <a:uFill>
                  <a:noFill/>
                </a:uFill>
                <a:latin typeface="Roboto"/>
                <a:ea typeface="Roboto"/>
                <a:cs typeface="Roboto"/>
                <a:sym typeface="Roboto"/>
                <a:hlinkClick r:id="rId4"/>
              </a:rPr>
              <a:t>Freepik</a:t>
            </a:r>
            <a:r>
              <a:rPr kumimoji="0" lang="en" sz="1000" b="0" i="0" u="none" strike="noStrike" kern="0" cap="none" spc="0" normalizeH="0" baseline="0" noProof="0">
                <a:ln>
                  <a:noFill/>
                </a:ln>
                <a:solidFill>
                  <a:srgbClr val="4796FF"/>
                </a:solidFill>
                <a:effectLst/>
                <a:uLnTx/>
                <a:uFillTx/>
                <a:latin typeface="Roboto"/>
                <a:ea typeface="Roboto"/>
                <a:cs typeface="Roboto"/>
                <a:sym typeface="Roboto"/>
              </a:rPr>
              <a:t> and illustrations by </a:t>
            </a:r>
            <a:r>
              <a:rPr kumimoji="0" lang="en" sz="1000" b="1" i="0" u="none" strike="noStrike" kern="0" cap="none" spc="0" normalizeH="0" baseline="0" noProof="0">
                <a:ln>
                  <a:noFill/>
                </a:ln>
                <a:solidFill>
                  <a:srgbClr val="4796FF"/>
                </a:solidFill>
                <a:effectLst/>
                <a:uLnTx/>
                <a:uFill>
                  <a:noFill/>
                </a:uFill>
                <a:latin typeface="Roboto"/>
                <a:ea typeface="Roboto"/>
                <a:cs typeface="Roboto"/>
                <a:sym typeface="Roboto"/>
                <a:hlinkClick r:id="rId5"/>
              </a:rPr>
              <a:t>Stories</a:t>
            </a:r>
            <a:endParaRPr kumimoji="0" sz="1000" b="0" i="0" u="none" strike="noStrike" kern="0" cap="none" spc="0" normalizeH="0" baseline="0" noProof="0">
              <a:ln>
                <a:noFill/>
              </a:ln>
              <a:solidFill>
                <a:srgbClr val="4796FF"/>
              </a:solidFill>
              <a:effectLst/>
              <a:uLnTx/>
              <a:uFillTx/>
              <a:latin typeface="Roboto"/>
              <a:ea typeface="Roboto"/>
              <a:cs typeface="Roboto"/>
              <a:sym typeface="Roboto"/>
            </a:endParaRPr>
          </a:p>
          <a:p>
            <a:pPr marL="0" marR="0" lvl="0" indent="0" algn="l" defTabSz="914400" rtl="0" eaLnBrk="1" fontAlgn="auto" latinLnBrk="0" hangingPunct="1">
              <a:lnSpc>
                <a:spcPct val="100000"/>
              </a:lnSpc>
              <a:spcBef>
                <a:spcPts val="300"/>
              </a:spcBef>
              <a:spcAft>
                <a:spcPts val="0"/>
              </a:spcAft>
              <a:buClr>
                <a:srgbClr val="000000"/>
              </a:buClr>
              <a:buSzTx/>
              <a:buFont typeface="Arial"/>
              <a:buNone/>
              <a:tabLst/>
              <a:defRPr/>
            </a:pPr>
            <a:endParaRPr kumimoji="0" sz="1000" b="0" i="0" u="none" strike="noStrike" kern="0" cap="none" spc="0" normalizeH="0" baseline="0" noProof="0">
              <a:ln>
                <a:noFill/>
              </a:ln>
              <a:solidFill>
                <a:srgbClr val="4796FF"/>
              </a:solidFill>
              <a:effectLst/>
              <a:uLnTx/>
              <a:uFillTx/>
              <a:latin typeface="Nunito"/>
              <a:ea typeface="Nunito"/>
              <a:cs typeface="Nunito"/>
              <a:sym typeface="Nunito"/>
            </a:endParaRPr>
          </a:p>
          <a:p>
            <a:pPr marL="0" marR="0" lvl="0" indent="0" algn="l" defTabSz="914400" rtl="0" eaLnBrk="1" fontAlgn="auto" latinLnBrk="0" hangingPunct="1">
              <a:lnSpc>
                <a:spcPct val="100000"/>
              </a:lnSpc>
              <a:spcBef>
                <a:spcPts val="300"/>
              </a:spcBef>
              <a:spcAft>
                <a:spcPts val="0"/>
              </a:spcAft>
              <a:buClr>
                <a:srgbClr val="000000"/>
              </a:buClr>
              <a:buSzTx/>
              <a:buFont typeface="Arial"/>
              <a:buNone/>
              <a:tabLst/>
              <a:defRPr/>
            </a:pPr>
            <a:endParaRPr kumimoji="0" sz="1000" b="0" i="0" u="none" strike="noStrike" kern="0" cap="none" spc="0" normalizeH="0" baseline="0" noProof="0">
              <a:ln>
                <a:noFill/>
              </a:ln>
              <a:solidFill>
                <a:srgbClr val="4796FF"/>
              </a:solidFill>
              <a:effectLst/>
              <a:uLnTx/>
              <a:uFillTx/>
              <a:latin typeface="Nunito"/>
              <a:ea typeface="Nunito"/>
              <a:cs typeface="Nunito"/>
              <a:sym typeface="Nunito"/>
            </a:endParaRPr>
          </a:p>
        </p:txBody>
      </p:sp>
      <p:sp>
        <p:nvSpPr>
          <p:cNvPr id="408" name="Google Shape;408;p22"/>
          <p:cNvSpPr txBox="1">
            <a:spLocks noGrp="1"/>
          </p:cNvSpPr>
          <p:nvPr>
            <p:ph type="title"/>
          </p:nvPr>
        </p:nvSpPr>
        <p:spPr>
          <a:xfrm>
            <a:off x="1939075" y="430436"/>
            <a:ext cx="5265600" cy="1144200"/>
          </a:xfrm>
          <a:prstGeom prst="rect">
            <a:avLst/>
          </a:prstGeom>
          <a:noFill/>
        </p:spPr>
        <p:txBody>
          <a:bodyPr spcFirstLastPara="1" wrap="square" lIns="90000" tIns="270000" rIns="91425" bIns="0"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9" name="Google Shape;409;p22"/>
          <p:cNvSpPr txBox="1">
            <a:spLocks noGrp="1"/>
          </p:cNvSpPr>
          <p:nvPr>
            <p:ph type="subTitle" idx="1"/>
          </p:nvPr>
        </p:nvSpPr>
        <p:spPr>
          <a:xfrm>
            <a:off x="2725600" y="1631388"/>
            <a:ext cx="3727200" cy="1370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solidFill>
                  <a:schemeClr val="lt1"/>
                </a:solidFill>
              </a:defRPr>
            </a:lvl1pPr>
            <a:lvl2pPr lvl="1" algn="ctr" rtl="0">
              <a:lnSpc>
                <a:spcPct val="100000"/>
              </a:lnSpc>
              <a:spcBef>
                <a:spcPts val="0"/>
              </a:spcBef>
              <a:spcAft>
                <a:spcPts val="0"/>
              </a:spcAft>
              <a:buNone/>
              <a:defRPr sz="1600">
                <a:solidFill>
                  <a:schemeClr val="lt1"/>
                </a:solidFill>
              </a:defRPr>
            </a:lvl2pPr>
            <a:lvl3pPr lvl="2" algn="ctr" rtl="0">
              <a:lnSpc>
                <a:spcPct val="100000"/>
              </a:lnSpc>
              <a:spcBef>
                <a:spcPts val="0"/>
              </a:spcBef>
              <a:spcAft>
                <a:spcPts val="0"/>
              </a:spcAft>
              <a:buNone/>
              <a:defRPr sz="1600">
                <a:solidFill>
                  <a:schemeClr val="lt1"/>
                </a:solidFill>
              </a:defRPr>
            </a:lvl3pPr>
            <a:lvl4pPr lvl="3" algn="ctr" rtl="0">
              <a:lnSpc>
                <a:spcPct val="100000"/>
              </a:lnSpc>
              <a:spcBef>
                <a:spcPts val="0"/>
              </a:spcBef>
              <a:spcAft>
                <a:spcPts val="0"/>
              </a:spcAft>
              <a:buNone/>
              <a:defRPr sz="1600">
                <a:solidFill>
                  <a:schemeClr val="lt1"/>
                </a:solidFill>
              </a:defRPr>
            </a:lvl4pPr>
            <a:lvl5pPr lvl="4" algn="ctr" rtl="0">
              <a:lnSpc>
                <a:spcPct val="100000"/>
              </a:lnSpc>
              <a:spcBef>
                <a:spcPts val="0"/>
              </a:spcBef>
              <a:spcAft>
                <a:spcPts val="0"/>
              </a:spcAft>
              <a:buNone/>
              <a:defRPr sz="1600">
                <a:solidFill>
                  <a:schemeClr val="lt1"/>
                </a:solidFill>
              </a:defRPr>
            </a:lvl5pPr>
            <a:lvl6pPr lvl="5" algn="ctr" rtl="0">
              <a:lnSpc>
                <a:spcPct val="100000"/>
              </a:lnSpc>
              <a:spcBef>
                <a:spcPts val="0"/>
              </a:spcBef>
              <a:spcAft>
                <a:spcPts val="0"/>
              </a:spcAft>
              <a:buNone/>
              <a:defRPr sz="1600">
                <a:solidFill>
                  <a:schemeClr val="lt1"/>
                </a:solidFill>
              </a:defRPr>
            </a:lvl6pPr>
            <a:lvl7pPr lvl="6" algn="ctr" rtl="0">
              <a:lnSpc>
                <a:spcPct val="100000"/>
              </a:lnSpc>
              <a:spcBef>
                <a:spcPts val="0"/>
              </a:spcBef>
              <a:spcAft>
                <a:spcPts val="0"/>
              </a:spcAft>
              <a:buNone/>
              <a:defRPr sz="1600">
                <a:solidFill>
                  <a:schemeClr val="lt1"/>
                </a:solidFill>
              </a:defRPr>
            </a:lvl7pPr>
            <a:lvl8pPr lvl="7" algn="ctr" rtl="0">
              <a:lnSpc>
                <a:spcPct val="100000"/>
              </a:lnSpc>
              <a:spcBef>
                <a:spcPts val="0"/>
              </a:spcBef>
              <a:spcAft>
                <a:spcPts val="0"/>
              </a:spcAft>
              <a:buNone/>
              <a:defRPr sz="1600">
                <a:solidFill>
                  <a:schemeClr val="lt1"/>
                </a:solidFill>
              </a:defRPr>
            </a:lvl8pPr>
            <a:lvl9pPr lvl="8" algn="ctr" rtl="0">
              <a:lnSpc>
                <a:spcPct val="100000"/>
              </a:lnSpc>
              <a:spcBef>
                <a:spcPts val="0"/>
              </a:spcBef>
              <a:spcAft>
                <a:spcPts val="0"/>
              </a:spcAft>
              <a:buNone/>
              <a:defRPr sz="1600">
                <a:solidFill>
                  <a:schemeClr val="lt1"/>
                </a:solidFill>
              </a:defRPr>
            </a:lvl9pPr>
          </a:lstStyle>
          <a:p>
            <a:endParaRPr/>
          </a:p>
        </p:txBody>
      </p:sp>
      <p:grpSp>
        <p:nvGrpSpPr>
          <p:cNvPr id="410" name="Google Shape;410;p22"/>
          <p:cNvGrpSpPr/>
          <p:nvPr/>
        </p:nvGrpSpPr>
        <p:grpSpPr>
          <a:xfrm>
            <a:off x="0" y="-225"/>
            <a:ext cx="1144393" cy="5143726"/>
            <a:chOff x="-4" y="1849"/>
            <a:chExt cx="1144393" cy="5140642"/>
          </a:xfrm>
        </p:grpSpPr>
        <p:sp>
          <p:nvSpPr>
            <p:cNvPr id="411" name="Google Shape;411;p22"/>
            <p:cNvSpPr/>
            <p:nvPr/>
          </p:nvSpPr>
          <p:spPr>
            <a:xfrm rot="-5400000">
              <a:off x="54" y="1712079"/>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2"/>
            <p:cNvSpPr/>
            <p:nvPr/>
          </p:nvSpPr>
          <p:spPr>
            <a:xfrm rot="-5400000">
              <a:off x="18" y="1139955"/>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2"/>
            <p:cNvSpPr/>
            <p:nvPr/>
          </p:nvSpPr>
          <p:spPr>
            <a:xfrm rot="-5400000">
              <a:off x="1223" y="679"/>
              <a:ext cx="569835" cy="572174"/>
            </a:xfrm>
            <a:custGeom>
              <a:avLst/>
              <a:gdLst/>
              <a:ahLst/>
              <a:cxnLst/>
              <a:rect l="l" t="t" r="r" b="b"/>
              <a:pathLst>
                <a:path w="8040" h="8073" extrusionOk="0">
                  <a:moveTo>
                    <a:pt x="1" y="0"/>
                  </a:moveTo>
                  <a:lnTo>
                    <a:pt x="1" y="8073"/>
                  </a:lnTo>
                  <a:lnTo>
                    <a:pt x="8040" y="8073"/>
                  </a:lnTo>
                  <a:lnTo>
                    <a:pt x="804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2"/>
            <p:cNvSpPr/>
            <p:nvPr/>
          </p:nvSpPr>
          <p:spPr>
            <a:xfrm rot="-5400000">
              <a:off x="572144" y="1712024"/>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2"/>
            <p:cNvSpPr/>
            <p:nvPr/>
          </p:nvSpPr>
          <p:spPr>
            <a:xfrm rot="-5400000">
              <a:off x="573349" y="644"/>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2"/>
            <p:cNvSpPr/>
            <p:nvPr/>
          </p:nvSpPr>
          <p:spPr>
            <a:xfrm rot="-5400000">
              <a:off x="573361" y="2282997"/>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2"/>
            <p:cNvSpPr/>
            <p:nvPr/>
          </p:nvSpPr>
          <p:spPr>
            <a:xfrm rot="-5400000">
              <a:off x="572179" y="571562"/>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2"/>
            <p:cNvSpPr/>
            <p:nvPr/>
          </p:nvSpPr>
          <p:spPr>
            <a:xfrm rot="-5400000">
              <a:off x="1937" y="3998156"/>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2"/>
            <p:cNvSpPr/>
            <p:nvPr/>
          </p:nvSpPr>
          <p:spPr>
            <a:xfrm rot="-5400000">
              <a:off x="54" y="2856309"/>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2"/>
            <p:cNvSpPr/>
            <p:nvPr/>
          </p:nvSpPr>
          <p:spPr>
            <a:xfrm rot="5400000">
              <a:off x="-4" y="4570246"/>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2"/>
            <p:cNvSpPr/>
            <p:nvPr/>
          </p:nvSpPr>
          <p:spPr>
            <a:xfrm rot="5400000">
              <a:off x="572139" y="3998597"/>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2"/>
            <p:cNvSpPr/>
            <p:nvPr/>
          </p:nvSpPr>
          <p:spPr>
            <a:xfrm rot="-5400000">
              <a:off x="54" y="571598"/>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2"/>
            <p:cNvSpPr/>
            <p:nvPr/>
          </p:nvSpPr>
          <p:spPr>
            <a:xfrm rot="-5400000">
              <a:off x="18" y="3426032"/>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2"/>
            <p:cNvSpPr/>
            <p:nvPr/>
          </p:nvSpPr>
          <p:spPr>
            <a:xfrm rot="5400000">
              <a:off x="572133" y="4570246"/>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25" name="Google Shape;425;p22"/>
          <p:cNvGrpSpPr/>
          <p:nvPr/>
        </p:nvGrpSpPr>
        <p:grpSpPr>
          <a:xfrm>
            <a:off x="7999355" y="-1344"/>
            <a:ext cx="1144351" cy="5143717"/>
            <a:chOff x="7999488" y="-6715"/>
            <a:chExt cx="1144351" cy="5137038"/>
          </a:xfrm>
        </p:grpSpPr>
        <p:sp>
          <p:nvSpPr>
            <p:cNvPr id="426" name="Google Shape;426;p22"/>
            <p:cNvSpPr/>
            <p:nvPr/>
          </p:nvSpPr>
          <p:spPr>
            <a:xfrm rot="-5400000">
              <a:off x="7999493" y="563464"/>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2"/>
            <p:cNvSpPr/>
            <p:nvPr/>
          </p:nvSpPr>
          <p:spPr>
            <a:xfrm rot="5400000">
              <a:off x="8571649" y="-6715"/>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2"/>
            <p:cNvSpPr/>
            <p:nvPr/>
          </p:nvSpPr>
          <p:spPr>
            <a:xfrm rot="5400000">
              <a:off x="7999523" y="-6750"/>
              <a:ext cx="572174" cy="572245"/>
            </a:xfrm>
            <a:custGeom>
              <a:avLst/>
              <a:gdLst/>
              <a:ahLst/>
              <a:cxnLst/>
              <a:rect l="l" t="t" r="r" b="b"/>
              <a:pathLst>
                <a:path w="8073" h="8074" extrusionOk="0">
                  <a:moveTo>
                    <a:pt x="0" y="1"/>
                  </a:moveTo>
                  <a:lnTo>
                    <a:pt x="0"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2"/>
            <p:cNvSpPr/>
            <p:nvPr/>
          </p:nvSpPr>
          <p:spPr>
            <a:xfrm rot="5400000">
              <a:off x="8571613" y="565408"/>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2"/>
            <p:cNvSpPr/>
            <p:nvPr/>
          </p:nvSpPr>
          <p:spPr>
            <a:xfrm rot="5400000">
              <a:off x="8571649" y="1701632"/>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2"/>
            <p:cNvSpPr/>
            <p:nvPr/>
          </p:nvSpPr>
          <p:spPr>
            <a:xfrm rot="5400000">
              <a:off x="8571613" y="284440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2"/>
            <p:cNvSpPr/>
            <p:nvPr/>
          </p:nvSpPr>
          <p:spPr>
            <a:xfrm rot="5400000">
              <a:off x="8571613" y="1135158"/>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2"/>
            <p:cNvSpPr/>
            <p:nvPr/>
          </p:nvSpPr>
          <p:spPr>
            <a:xfrm rot="5400000">
              <a:off x="8571613" y="3414147"/>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2"/>
            <p:cNvSpPr/>
            <p:nvPr/>
          </p:nvSpPr>
          <p:spPr>
            <a:xfrm rot="5400000">
              <a:off x="8003997" y="1704761"/>
              <a:ext cx="566997" cy="572225"/>
            </a:xfrm>
            <a:custGeom>
              <a:avLst/>
              <a:gdLst/>
              <a:ahLst/>
              <a:cxnLst/>
              <a:rect l="l" t="t" r="r" b="b"/>
              <a:pathLst>
                <a:path w="8074" h="8074" extrusionOk="0">
                  <a:moveTo>
                    <a:pt x="1" y="1"/>
                  </a:moveTo>
                  <a:lnTo>
                    <a:pt x="1" y="8073"/>
                  </a:lnTo>
                  <a:lnTo>
                    <a:pt x="8073" y="8073"/>
                  </a:lnTo>
                  <a:lnTo>
                    <a:pt x="807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2"/>
            <p:cNvSpPr/>
            <p:nvPr/>
          </p:nvSpPr>
          <p:spPr>
            <a:xfrm rot="-5400000">
              <a:off x="8571665" y="2273724"/>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2"/>
            <p:cNvSpPr/>
            <p:nvPr/>
          </p:nvSpPr>
          <p:spPr>
            <a:xfrm rot="5400000">
              <a:off x="7999588" y="3987191"/>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2"/>
            <p:cNvSpPr/>
            <p:nvPr/>
          </p:nvSpPr>
          <p:spPr>
            <a:xfrm rot="5400000">
              <a:off x="8571613" y="4556941"/>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2"/>
            <p:cNvSpPr/>
            <p:nvPr/>
          </p:nvSpPr>
          <p:spPr>
            <a:xfrm rot="5400000">
              <a:off x="7999488" y="4558079"/>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886963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439"/>
        <p:cNvGrpSpPr/>
        <p:nvPr/>
      </p:nvGrpSpPr>
      <p:grpSpPr>
        <a:xfrm>
          <a:off x="0" y="0"/>
          <a:ext cx="0" cy="0"/>
          <a:chOff x="0" y="0"/>
          <a:chExt cx="0" cy="0"/>
        </a:xfrm>
      </p:grpSpPr>
      <p:sp>
        <p:nvSpPr>
          <p:cNvPr id="440" name="Google Shape;440;p23"/>
          <p:cNvSpPr txBox="1">
            <a:spLocks noGrp="1"/>
          </p:cNvSpPr>
          <p:nvPr>
            <p:ph type="title"/>
          </p:nvPr>
        </p:nvSpPr>
        <p:spPr>
          <a:xfrm>
            <a:off x="2279175" y="0"/>
            <a:ext cx="4585500" cy="1144200"/>
          </a:xfrm>
          <a:prstGeom prst="rect">
            <a:avLst/>
          </a:prstGeom>
          <a:solidFill>
            <a:schemeClr val="accent1"/>
          </a:solidFill>
        </p:spPr>
        <p:txBody>
          <a:bodyPr spcFirstLastPara="1" wrap="square" lIns="90000" tIns="270000" rIns="91425" bIns="0" anchor="ctr"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41" name="Google Shape;441;p23"/>
          <p:cNvSpPr/>
          <p:nvPr/>
        </p:nvSpPr>
        <p:spPr>
          <a:xfrm>
            <a:off x="8571820" y="572175"/>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3"/>
          <p:cNvSpPr/>
          <p:nvPr/>
        </p:nvSpPr>
        <p:spPr>
          <a:xfrm>
            <a:off x="577356"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3"/>
          <p:cNvSpPr/>
          <p:nvPr/>
        </p:nvSpPr>
        <p:spPr>
          <a:xfrm>
            <a:off x="5174"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3"/>
          <p:cNvSpPr/>
          <p:nvPr/>
        </p:nvSpPr>
        <p:spPr>
          <a:xfrm>
            <a:off x="8575358"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3"/>
          <p:cNvSpPr/>
          <p:nvPr/>
        </p:nvSpPr>
        <p:spPr>
          <a:xfrm>
            <a:off x="8003182"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3"/>
          <p:cNvSpPr/>
          <p:nvPr/>
        </p:nvSpPr>
        <p:spPr>
          <a:xfrm>
            <a:off x="5174" y="572175"/>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3"/>
          <p:cNvSpPr/>
          <p:nvPr/>
        </p:nvSpPr>
        <p:spPr>
          <a:xfrm>
            <a:off x="1147181"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3"/>
          <p:cNvSpPr/>
          <p:nvPr/>
        </p:nvSpPr>
        <p:spPr>
          <a:xfrm>
            <a:off x="7432407"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3"/>
          <p:cNvSpPr/>
          <p:nvPr/>
        </p:nvSpPr>
        <p:spPr>
          <a:xfrm>
            <a:off x="577356" y="572175"/>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3"/>
          <p:cNvSpPr/>
          <p:nvPr/>
        </p:nvSpPr>
        <p:spPr>
          <a:xfrm>
            <a:off x="8004343" y="572175"/>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3"/>
          <p:cNvSpPr/>
          <p:nvPr/>
        </p:nvSpPr>
        <p:spPr>
          <a:xfrm>
            <a:off x="8577007" y="114435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3"/>
          <p:cNvSpPr/>
          <p:nvPr/>
        </p:nvSpPr>
        <p:spPr>
          <a:xfrm>
            <a:off x="6343" y="114435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3"/>
          <p:cNvSpPr/>
          <p:nvPr/>
        </p:nvSpPr>
        <p:spPr>
          <a:xfrm>
            <a:off x="8571827" y="4568875"/>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3"/>
          <p:cNvSpPr/>
          <p:nvPr/>
        </p:nvSpPr>
        <p:spPr>
          <a:xfrm>
            <a:off x="2" y="4568875"/>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3"/>
          <p:cNvSpPr/>
          <p:nvPr/>
        </p:nvSpPr>
        <p:spPr>
          <a:xfrm>
            <a:off x="6864668"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3"/>
          <p:cNvSpPr/>
          <p:nvPr/>
        </p:nvSpPr>
        <p:spPr>
          <a:xfrm>
            <a:off x="1717031"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853373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457"/>
        <p:cNvGrpSpPr/>
        <p:nvPr/>
      </p:nvGrpSpPr>
      <p:grpSpPr>
        <a:xfrm>
          <a:off x="0" y="0"/>
          <a:ext cx="0" cy="0"/>
          <a:chOff x="0" y="0"/>
          <a:chExt cx="0" cy="0"/>
        </a:xfrm>
      </p:grpSpPr>
      <p:sp>
        <p:nvSpPr>
          <p:cNvPr id="458" name="Google Shape;458;p24"/>
          <p:cNvSpPr txBox="1">
            <a:spLocks noGrp="1"/>
          </p:cNvSpPr>
          <p:nvPr>
            <p:ph type="title"/>
          </p:nvPr>
        </p:nvSpPr>
        <p:spPr>
          <a:xfrm>
            <a:off x="3412650" y="0"/>
            <a:ext cx="2318700" cy="1144200"/>
          </a:xfrm>
          <a:prstGeom prst="rect">
            <a:avLst/>
          </a:prstGeom>
          <a:solidFill>
            <a:schemeClr val="accent1"/>
          </a:solidFill>
        </p:spPr>
        <p:txBody>
          <a:bodyPr spcFirstLastPara="1" wrap="square" lIns="90000" tIns="270000" rIns="91425" bIns="0" anchor="ctr" anchorCtr="0">
            <a:noAutofit/>
          </a:bodyPr>
          <a:lstStyle>
            <a:lvl1pPr lvl="0" algn="ctr" rtl="0">
              <a:spcBef>
                <a:spcPts val="0"/>
              </a:spcBef>
              <a:spcAft>
                <a:spcPts val="0"/>
              </a:spcAft>
              <a:buClr>
                <a:schemeClr val="dk2"/>
              </a:buClr>
              <a:buSzPts val="3000"/>
              <a:buNone/>
              <a:defRPr>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59" name="Google Shape;459;p24"/>
          <p:cNvSpPr/>
          <p:nvPr/>
        </p:nvSpPr>
        <p:spPr>
          <a:xfrm>
            <a:off x="570293"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4"/>
          <p:cNvSpPr/>
          <p:nvPr/>
        </p:nvSpPr>
        <p:spPr>
          <a:xfrm>
            <a:off x="-5"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4"/>
          <p:cNvSpPr/>
          <p:nvPr/>
        </p:nvSpPr>
        <p:spPr>
          <a:xfrm>
            <a:off x="8570178"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4"/>
          <p:cNvSpPr/>
          <p:nvPr/>
        </p:nvSpPr>
        <p:spPr>
          <a:xfrm>
            <a:off x="7998002"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4"/>
          <p:cNvSpPr/>
          <p:nvPr/>
        </p:nvSpPr>
        <p:spPr>
          <a:xfrm>
            <a:off x="1140118"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4"/>
          <p:cNvSpPr/>
          <p:nvPr/>
        </p:nvSpPr>
        <p:spPr>
          <a:xfrm>
            <a:off x="6865502"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4"/>
          <p:cNvSpPr/>
          <p:nvPr/>
        </p:nvSpPr>
        <p:spPr>
          <a:xfrm>
            <a:off x="2275443"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4"/>
          <p:cNvSpPr/>
          <p:nvPr/>
        </p:nvSpPr>
        <p:spPr>
          <a:xfrm>
            <a:off x="1705618"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4"/>
          <p:cNvSpPr/>
          <p:nvPr/>
        </p:nvSpPr>
        <p:spPr>
          <a:xfrm>
            <a:off x="7430720"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4"/>
          <p:cNvSpPr/>
          <p:nvPr/>
        </p:nvSpPr>
        <p:spPr>
          <a:xfrm>
            <a:off x="6297392"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4"/>
          <p:cNvSpPr/>
          <p:nvPr/>
        </p:nvSpPr>
        <p:spPr>
          <a:xfrm>
            <a:off x="8572544" y="572175"/>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4"/>
          <p:cNvSpPr/>
          <p:nvPr/>
        </p:nvSpPr>
        <p:spPr>
          <a:xfrm>
            <a:off x="1194" y="572175"/>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4"/>
          <p:cNvSpPr/>
          <p:nvPr/>
        </p:nvSpPr>
        <p:spPr>
          <a:xfrm>
            <a:off x="2840943"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4"/>
          <p:cNvSpPr/>
          <p:nvPr/>
        </p:nvSpPr>
        <p:spPr>
          <a:xfrm>
            <a:off x="5731350"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9275705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spTree>
      <p:nvGrpSpPr>
        <p:cNvPr id="1" name="Shape 485"/>
        <p:cNvGrpSpPr/>
        <p:nvPr/>
      </p:nvGrpSpPr>
      <p:grpSpPr>
        <a:xfrm>
          <a:off x="0" y="0"/>
          <a:ext cx="0" cy="0"/>
          <a:chOff x="0" y="0"/>
          <a:chExt cx="0" cy="0"/>
        </a:xfrm>
      </p:grpSpPr>
      <p:sp>
        <p:nvSpPr>
          <p:cNvPr id="486" name="Google Shape;486;p26"/>
          <p:cNvSpPr txBox="1">
            <a:spLocks noGrp="1"/>
          </p:cNvSpPr>
          <p:nvPr>
            <p:ph type="body" idx="1"/>
          </p:nvPr>
        </p:nvSpPr>
        <p:spPr>
          <a:xfrm>
            <a:off x="614650" y="2617313"/>
            <a:ext cx="4304400" cy="2169300"/>
          </a:xfrm>
          <a:prstGeom prst="rect">
            <a:avLst/>
          </a:prstGeom>
        </p:spPr>
        <p:txBody>
          <a:bodyPr spcFirstLastPara="1" wrap="square" lIns="91425" tIns="91425" rIns="91425" bIns="91425" anchor="t" anchorCtr="0">
            <a:noAutofit/>
          </a:bodyPr>
          <a:lstStyle>
            <a:lvl1pPr marL="457200" marR="50800" lvl="0" indent="-317500" rtl="0">
              <a:lnSpc>
                <a:spcPct val="115000"/>
              </a:lnSpc>
              <a:spcBef>
                <a:spcPts val="0"/>
              </a:spcBef>
              <a:spcAft>
                <a:spcPts val="0"/>
              </a:spcAft>
              <a:buClr>
                <a:schemeClr val="dk1"/>
              </a:buClr>
              <a:buSzPts val="1400"/>
              <a:buChar char="●"/>
              <a:defRPr sz="1400"/>
            </a:lvl1pPr>
            <a:lvl2pPr marL="914400" lvl="1" indent="-317500" rtl="0">
              <a:spcBef>
                <a:spcPts val="0"/>
              </a:spcBef>
              <a:spcAft>
                <a:spcPts val="0"/>
              </a:spcAft>
              <a:buClr>
                <a:schemeClr val="dk1"/>
              </a:buClr>
              <a:buSzPts val="1400"/>
              <a:buChar char="○"/>
              <a:defRPr/>
            </a:lvl2pPr>
            <a:lvl3pPr marL="1371600" lvl="2" indent="-317500" rtl="0">
              <a:spcBef>
                <a:spcPts val="1600"/>
              </a:spcBef>
              <a:spcAft>
                <a:spcPts val="0"/>
              </a:spcAft>
              <a:buClr>
                <a:schemeClr val="dk1"/>
              </a:buClr>
              <a:buSzPts val="1400"/>
              <a:buChar char="■"/>
              <a:defRPr/>
            </a:lvl3pPr>
            <a:lvl4pPr marL="1828800" lvl="3" indent="-317500" rtl="0">
              <a:spcBef>
                <a:spcPts val="1600"/>
              </a:spcBef>
              <a:spcAft>
                <a:spcPts val="0"/>
              </a:spcAft>
              <a:buClr>
                <a:schemeClr val="dk1"/>
              </a:buClr>
              <a:buSzPts val="1400"/>
              <a:buChar char="●"/>
              <a:defRPr/>
            </a:lvl4pPr>
            <a:lvl5pPr marL="2286000" lvl="4" indent="-317500" rtl="0">
              <a:spcBef>
                <a:spcPts val="1600"/>
              </a:spcBef>
              <a:spcAft>
                <a:spcPts val="0"/>
              </a:spcAft>
              <a:buClr>
                <a:schemeClr val="dk1"/>
              </a:buClr>
              <a:buSzPts val="1400"/>
              <a:buChar char="○"/>
              <a:defRPr/>
            </a:lvl5pPr>
            <a:lvl6pPr marL="2743200" lvl="5" indent="-317500" rtl="0">
              <a:spcBef>
                <a:spcPts val="1600"/>
              </a:spcBef>
              <a:spcAft>
                <a:spcPts val="0"/>
              </a:spcAft>
              <a:buClr>
                <a:schemeClr val="dk1"/>
              </a:buClr>
              <a:buSzPts val="1400"/>
              <a:buChar char="■"/>
              <a:defRPr/>
            </a:lvl6pPr>
            <a:lvl7pPr marL="3200400" lvl="6" indent="-317500" rtl="0">
              <a:spcBef>
                <a:spcPts val="1600"/>
              </a:spcBef>
              <a:spcAft>
                <a:spcPts val="0"/>
              </a:spcAft>
              <a:buClr>
                <a:schemeClr val="dk1"/>
              </a:buClr>
              <a:buSzPts val="1400"/>
              <a:buChar char="●"/>
              <a:defRPr/>
            </a:lvl7pPr>
            <a:lvl8pPr marL="3657600" lvl="7" indent="-317500" rtl="0">
              <a:spcBef>
                <a:spcPts val="1600"/>
              </a:spcBef>
              <a:spcAft>
                <a:spcPts val="0"/>
              </a:spcAft>
              <a:buClr>
                <a:schemeClr val="dk1"/>
              </a:buClr>
              <a:buSzPts val="1400"/>
              <a:buChar char="○"/>
              <a:defRPr/>
            </a:lvl8pPr>
            <a:lvl9pPr marL="4114800" lvl="8" indent="-317500" rtl="0">
              <a:spcBef>
                <a:spcPts val="1600"/>
              </a:spcBef>
              <a:spcAft>
                <a:spcPts val="1600"/>
              </a:spcAft>
              <a:buClr>
                <a:schemeClr val="dk1"/>
              </a:buClr>
              <a:buSzPts val="1400"/>
              <a:buChar char="■"/>
              <a:defRPr/>
            </a:lvl9pPr>
          </a:lstStyle>
          <a:p>
            <a:endParaRPr/>
          </a:p>
        </p:txBody>
      </p:sp>
      <p:sp>
        <p:nvSpPr>
          <p:cNvPr id="487" name="Google Shape;487;p26"/>
          <p:cNvSpPr txBox="1">
            <a:spLocks noGrp="1"/>
          </p:cNvSpPr>
          <p:nvPr>
            <p:ph type="title"/>
          </p:nvPr>
        </p:nvSpPr>
        <p:spPr>
          <a:xfrm>
            <a:off x="1142875" y="0"/>
            <a:ext cx="6858300" cy="1144200"/>
          </a:xfrm>
          <a:prstGeom prst="rect">
            <a:avLst/>
          </a:prstGeom>
          <a:solidFill>
            <a:schemeClr val="accent5"/>
          </a:solidFill>
        </p:spPr>
        <p:txBody>
          <a:bodyPr spcFirstLastPara="1" wrap="square" lIns="90000" tIns="270000" rIns="91425" bIns="0" anchor="ctr" anchorCtr="0">
            <a:noAutofit/>
          </a:bodyPr>
          <a:lstStyle>
            <a:lvl1pPr lvl="0" algn="ctr" rtl="0">
              <a:spcBef>
                <a:spcPts val="0"/>
              </a:spcBef>
              <a:spcAft>
                <a:spcPts val="0"/>
              </a:spcAft>
              <a:buSzPts val="3000"/>
              <a:buNone/>
              <a:defRPr>
                <a:solidFill>
                  <a:schemeClr val="lt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88" name="Google Shape;488;p26"/>
          <p:cNvSpPr/>
          <p:nvPr/>
        </p:nvSpPr>
        <p:spPr>
          <a:xfrm>
            <a:off x="8571763" y="0"/>
            <a:ext cx="569835" cy="572174"/>
          </a:xfrm>
          <a:custGeom>
            <a:avLst/>
            <a:gdLst/>
            <a:ahLst/>
            <a:cxnLst/>
            <a:rect l="l" t="t" r="r" b="b"/>
            <a:pathLst>
              <a:path w="8040" h="8073" extrusionOk="0">
                <a:moveTo>
                  <a:pt x="1" y="0"/>
                </a:moveTo>
                <a:lnTo>
                  <a:pt x="1" y="8073"/>
                </a:lnTo>
                <a:lnTo>
                  <a:pt x="8040" y="8073"/>
                </a:lnTo>
                <a:lnTo>
                  <a:pt x="804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6"/>
          <p:cNvSpPr/>
          <p:nvPr/>
        </p:nvSpPr>
        <p:spPr>
          <a:xfrm>
            <a:off x="2291"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6"/>
          <p:cNvSpPr/>
          <p:nvPr/>
        </p:nvSpPr>
        <p:spPr>
          <a:xfrm>
            <a:off x="573313" y="-10"/>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6"/>
          <p:cNvSpPr/>
          <p:nvPr/>
        </p:nvSpPr>
        <p:spPr>
          <a:xfrm>
            <a:off x="8002628" y="-10"/>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278152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7"/>
          <p:cNvSpPr/>
          <p:nvPr/>
        </p:nvSpPr>
        <p:spPr>
          <a:xfrm>
            <a:off x="572176" y="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7"/>
          <p:cNvSpPr/>
          <p:nvPr/>
        </p:nvSpPr>
        <p:spPr>
          <a:xfrm>
            <a:off x="-5"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7"/>
          <p:cNvSpPr/>
          <p:nvPr/>
        </p:nvSpPr>
        <p:spPr>
          <a:xfrm>
            <a:off x="8570178"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7"/>
          <p:cNvSpPr/>
          <p:nvPr/>
        </p:nvSpPr>
        <p:spPr>
          <a:xfrm>
            <a:off x="7998002"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7"/>
          <p:cNvSpPr/>
          <p:nvPr/>
        </p:nvSpPr>
        <p:spPr>
          <a:xfrm>
            <a:off x="8571351" y="399670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7"/>
          <p:cNvSpPr/>
          <p:nvPr/>
        </p:nvSpPr>
        <p:spPr>
          <a:xfrm>
            <a:off x="8570177" y="4568875"/>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7"/>
          <p:cNvSpPr/>
          <p:nvPr/>
        </p:nvSpPr>
        <p:spPr>
          <a:xfrm>
            <a:off x="1176" y="4568875"/>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7"/>
          <p:cNvSpPr/>
          <p:nvPr/>
        </p:nvSpPr>
        <p:spPr>
          <a:xfrm>
            <a:off x="7999176" y="4568875"/>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7"/>
          <p:cNvSpPr/>
          <p:nvPr/>
        </p:nvSpPr>
        <p:spPr>
          <a:xfrm>
            <a:off x="8570170" y="57210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7"/>
          <p:cNvSpPr/>
          <p:nvPr/>
        </p:nvSpPr>
        <p:spPr>
          <a:xfrm>
            <a:off x="6676" y="57210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27"/>
          <p:cNvSpPr/>
          <p:nvPr/>
        </p:nvSpPr>
        <p:spPr>
          <a:xfrm>
            <a:off x="1176" y="3996700"/>
            <a:ext cx="569835" cy="572174"/>
          </a:xfrm>
          <a:custGeom>
            <a:avLst/>
            <a:gdLst/>
            <a:ahLst/>
            <a:cxnLst/>
            <a:rect l="l" t="t" r="r" b="b"/>
            <a:pathLst>
              <a:path w="8040" h="8073" extrusionOk="0">
                <a:moveTo>
                  <a:pt x="0" y="0"/>
                </a:moveTo>
                <a:lnTo>
                  <a:pt x="0" y="8073"/>
                </a:lnTo>
                <a:lnTo>
                  <a:pt x="8039" y="8073"/>
                </a:lnTo>
                <a:lnTo>
                  <a:pt x="803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27"/>
          <p:cNvSpPr/>
          <p:nvPr/>
        </p:nvSpPr>
        <p:spPr>
          <a:xfrm>
            <a:off x="570995" y="4568875"/>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46900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10"/>
          <p:cNvSpPr txBox="1">
            <a:spLocks noGrp="1"/>
          </p:cNvSpPr>
          <p:nvPr>
            <p:ph type="body" idx="1"/>
          </p:nvPr>
        </p:nvSpPr>
        <p:spPr>
          <a:xfrm>
            <a:off x="991800" y="4230575"/>
            <a:ext cx="5318700" cy="3750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One column 1">
  <p:cSld name="Title and One column 1">
    <p:spTree>
      <p:nvGrpSpPr>
        <p:cNvPr id="1" name="Shape 473"/>
        <p:cNvGrpSpPr/>
        <p:nvPr/>
      </p:nvGrpSpPr>
      <p:grpSpPr>
        <a:xfrm>
          <a:off x="0" y="0"/>
          <a:ext cx="0" cy="0"/>
          <a:chOff x="0" y="0"/>
          <a:chExt cx="0" cy="0"/>
        </a:xfrm>
      </p:grpSpPr>
      <p:sp>
        <p:nvSpPr>
          <p:cNvPr id="474" name="Google Shape;474;p25"/>
          <p:cNvSpPr txBox="1">
            <a:spLocks noGrp="1"/>
          </p:cNvSpPr>
          <p:nvPr>
            <p:ph type="body" idx="1"/>
          </p:nvPr>
        </p:nvSpPr>
        <p:spPr>
          <a:xfrm>
            <a:off x="611039" y="1796225"/>
            <a:ext cx="3398400" cy="2695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3"/>
              </a:buClr>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75" name="Google Shape;475;p25"/>
          <p:cNvSpPr txBox="1">
            <a:spLocks noGrp="1"/>
          </p:cNvSpPr>
          <p:nvPr>
            <p:ph type="title"/>
          </p:nvPr>
        </p:nvSpPr>
        <p:spPr>
          <a:xfrm>
            <a:off x="0" y="0"/>
            <a:ext cx="6288300" cy="1144200"/>
          </a:xfrm>
          <a:prstGeom prst="rect">
            <a:avLst/>
          </a:prstGeom>
          <a:solidFill>
            <a:schemeClr val="accent3"/>
          </a:solidFill>
        </p:spPr>
        <p:txBody>
          <a:bodyPr spcFirstLastPara="1" wrap="square" lIns="684000" tIns="270000" rIns="91425" bIns="0" anchor="ctr" anchorCtr="0">
            <a:noAutofit/>
          </a:bodyPr>
          <a:lstStyle>
            <a:lvl1pPr lvl="0" rtl="0">
              <a:spcBef>
                <a:spcPts val="0"/>
              </a:spcBef>
              <a:spcAft>
                <a:spcPts val="0"/>
              </a:spcAft>
              <a:buSzPts val="3000"/>
              <a:buNone/>
              <a:defRPr>
                <a:solidFill>
                  <a:srgbClr val="FFFFFF"/>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76" name="Google Shape;476;p25"/>
          <p:cNvGrpSpPr/>
          <p:nvPr/>
        </p:nvGrpSpPr>
        <p:grpSpPr>
          <a:xfrm>
            <a:off x="6854773" y="-35"/>
            <a:ext cx="2286826" cy="1144370"/>
            <a:chOff x="6854773" y="-35"/>
            <a:chExt cx="2286826" cy="1144370"/>
          </a:xfrm>
        </p:grpSpPr>
        <p:sp>
          <p:nvSpPr>
            <p:cNvPr id="477" name="Google Shape;477;p25"/>
            <p:cNvSpPr/>
            <p:nvPr/>
          </p:nvSpPr>
          <p:spPr>
            <a:xfrm>
              <a:off x="7427516" y="0"/>
              <a:ext cx="572245" cy="572174"/>
            </a:xfrm>
            <a:custGeom>
              <a:avLst/>
              <a:gdLst/>
              <a:ahLst/>
              <a:cxnLst/>
              <a:rect l="l" t="t" r="r" b="b"/>
              <a:pathLst>
                <a:path w="8074" h="8073" extrusionOk="0">
                  <a:moveTo>
                    <a:pt x="1" y="0"/>
                  </a:moveTo>
                  <a:lnTo>
                    <a:pt x="1" y="8073"/>
                  </a:lnTo>
                  <a:lnTo>
                    <a:pt x="8073" y="8073"/>
                  </a:lnTo>
                  <a:lnTo>
                    <a:pt x="8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25"/>
            <p:cNvSpPr/>
            <p:nvPr/>
          </p:nvSpPr>
          <p:spPr>
            <a:xfrm>
              <a:off x="8567997" y="0"/>
              <a:ext cx="569835" cy="572174"/>
            </a:xfrm>
            <a:custGeom>
              <a:avLst/>
              <a:gdLst/>
              <a:ahLst/>
              <a:cxnLst/>
              <a:rect l="l" t="t" r="r" b="b"/>
              <a:pathLst>
                <a:path w="8040" h="8073" extrusionOk="0">
                  <a:moveTo>
                    <a:pt x="1" y="0"/>
                  </a:moveTo>
                  <a:lnTo>
                    <a:pt x="1" y="8073"/>
                  </a:lnTo>
                  <a:lnTo>
                    <a:pt x="8040" y="8073"/>
                  </a:lnTo>
                  <a:lnTo>
                    <a:pt x="804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25"/>
            <p:cNvSpPr/>
            <p:nvPr/>
          </p:nvSpPr>
          <p:spPr>
            <a:xfrm>
              <a:off x="8000316" y="572090"/>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25"/>
            <p:cNvSpPr/>
            <p:nvPr/>
          </p:nvSpPr>
          <p:spPr>
            <a:xfrm>
              <a:off x="8571763" y="572090"/>
              <a:ext cx="569835" cy="572245"/>
            </a:xfrm>
            <a:custGeom>
              <a:avLst/>
              <a:gdLst/>
              <a:ahLst/>
              <a:cxnLst/>
              <a:rect l="l" t="t" r="r" b="b"/>
              <a:pathLst>
                <a:path w="8040" h="8074" extrusionOk="0">
                  <a:moveTo>
                    <a:pt x="1" y="1"/>
                  </a:moveTo>
                  <a:lnTo>
                    <a:pt x="1" y="8073"/>
                  </a:lnTo>
                  <a:lnTo>
                    <a:pt x="8040" y="8073"/>
                  </a:lnTo>
                  <a:lnTo>
                    <a:pt x="804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25"/>
            <p:cNvSpPr/>
            <p:nvPr/>
          </p:nvSpPr>
          <p:spPr>
            <a:xfrm>
              <a:off x="6854773" y="0"/>
              <a:ext cx="572174" cy="572174"/>
            </a:xfrm>
            <a:custGeom>
              <a:avLst/>
              <a:gdLst/>
              <a:ahLst/>
              <a:cxnLst/>
              <a:rect l="l" t="t" r="r" b="b"/>
              <a:pathLst>
                <a:path w="8073" h="8073" extrusionOk="0">
                  <a:moveTo>
                    <a:pt x="0" y="0"/>
                  </a:moveTo>
                  <a:lnTo>
                    <a:pt x="0" y="8073"/>
                  </a:lnTo>
                  <a:lnTo>
                    <a:pt x="8073" y="8073"/>
                  </a:lnTo>
                  <a:lnTo>
                    <a:pt x="807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25"/>
            <p:cNvSpPr/>
            <p:nvPr/>
          </p:nvSpPr>
          <p:spPr>
            <a:xfrm>
              <a:off x="6855529" y="572090"/>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25"/>
            <p:cNvSpPr/>
            <p:nvPr/>
          </p:nvSpPr>
          <p:spPr>
            <a:xfrm>
              <a:off x="7998099" y="-35"/>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84" name="Google Shape;484;p25"/>
          <p:cNvSpPr/>
          <p:nvPr/>
        </p:nvSpPr>
        <p:spPr>
          <a:xfrm>
            <a:off x="6283266" y="-35"/>
            <a:ext cx="572245" cy="572245"/>
          </a:xfrm>
          <a:custGeom>
            <a:avLst/>
            <a:gdLst/>
            <a:ahLst/>
            <a:cxnLst/>
            <a:rect l="l" t="t" r="r" b="b"/>
            <a:pathLst>
              <a:path w="8074" h="8074" extrusionOk="0">
                <a:moveTo>
                  <a:pt x="1" y="1"/>
                </a:moveTo>
                <a:lnTo>
                  <a:pt x="1" y="8073"/>
                </a:lnTo>
                <a:lnTo>
                  <a:pt x="8073" y="8073"/>
                </a:lnTo>
                <a:lnTo>
                  <a:pt x="8073"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945773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p:nvPr/>
        </p:nvSpPr>
        <p:spPr>
          <a:xfrm>
            <a:off x="712700" y="2684900"/>
            <a:ext cx="7718400" cy="1495800"/>
          </a:xfrm>
          <a:prstGeom prst="snip2DiagRect">
            <a:avLst>
              <a:gd name="adj1" fmla="val 0"/>
              <a:gd name="adj2" fmla="val 1666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2"/>
          <p:cNvSpPr/>
          <p:nvPr/>
        </p:nvSpPr>
        <p:spPr>
          <a:xfrm flipH="1">
            <a:off x="2117875" y="2386875"/>
            <a:ext cx="4908300" cy="2150700"/>
          </a:xfrm>
          <a:prstGeom prst="snip2DiagRect">
            <a:avLst>
              <a:gd name="adj1" fmla="val 0"/>
              <a:gd name="adj2"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2"/>
          <p:cNvSpPr txBox="1">
            <a:spLocks noGrp="1"/>
          </p:cNvSpPr>
          <p:nvPr>
            <p:ph type="ctrTitle"/>
          </p:nvPr>
        </p:nvSpPr>
        <p:spPr>
          <a:xfrm>
            <a:off x="1623175" y="2881338"/>
            <a:ext cx="5897400" cy="9225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5500"/>
              <a:buNone/>
              <a:defRPr sz="5500">
                <a:solidFill>
                  <a:schemeClr val="accent1"/>
                </a:solidFill>
              </a:defRPr>
            </a:lvl1pPr>
            <a:lvl2pPr lvl="1" algn="ctr" rtl="0">
              <a:spcBef>
                <a:spcPts val="0"/>
              </a:spcBef>
              <a:spcAft>
                <a:spcPts val="0"/>
              </a:spcAft>
              <a:buClr>
                <a:schemeClr val="accent1"/>
              </a:buClr>
              <a:buSzPts val="5500"/>
              <a:buNone/>
              <a:defRPr sz="5500">
                <a:solidFill>
                  <a:schemeClr val="accent1"/>
                </a:solidFill>
              </a:defRPr>
            </a:lvl2pPr>
            <a:lvl3pPr lvl="2" algn="ctr" rtl="0">
              <a:spcBef>
                <a:spcPts val="0"/>
              </a:spcBef>
              <a:spcAft>
                <a:spcPts val="0"/>
              </a:spcAft>
              <a:buClr>
                <a:schemeClr val="accent1"/>
              </a:buClr>
              <a:buSzPts val="5500"/>
              <a:buNone/>
              <a:defRPr sz="5500">
                <a:solidFill>
                  <a:schemeClr val="accent1"/>
                </a:solidFill>
              </a:defRPr>
            </a:lvl3pPr>
            <a:lvl4pPr lvl="3" algn="ctr" rtl="0">
              <a:spcBef>
                <a:spcPts val="0"/>
              </a:spcBef>
              <a:spcAft>
                <a:spcPts val="0"/>
              </a:spcAft>
              <a:buClr>
                <a:schemeClr val="accent1"/>
              </a:buClr>
              <a:buSzPts val="5500"/>
              <a:buNone/>
              <a:defRPr sz="5500">
                <a:solidFill>
                  <a:schemeClr val="accent1"/>
                </a:solidFill>
              </a:defRPr>
            </a:lvl4pPr>
            <a:lvl5pPr lvl="4" algn="ctr" rtl="0">
              <a:spcBef>
                <a:spcPts val="0"/>
              </a:spcBef>
              <a:spcAft>
                <a:spcPts val="0"/>
              </a:spcAft>
              <a:buClr>
                <a:schemeClr val="accent1"/>
              </a:buClr>
              <a:buSzPts val="5500"/>
              <a:buNone/>
              <a:defRPr sz="5500">
                <a:solidFill>
                  <a:schemeClr val="accent1"/>
                </a:solidFill>
              </a:defRPr>
            </a:lvl5pPr>
            <a:lvl6pPr lvl="5" algn="ctr" rtl="0">
              <a:spcBef>
                <a:spcPts val="0"/>
              </a:spcBef>
              <a:spcAft>
                <a:spcPts val="0"/>
              </a:spcAft>
              <a:buClr>
                <a:schemeClr val="accent1"/>
              </a:buClr>
              <a:buSzPts val="5500"/>
              <a:buNone/>
              <a:defRPr sz="5500">
                <a:solidFill>
                  <a:schemeClr val="accent1"/>
                </a:solidFill>
              </a:defRPr>
            </a:lvl6pPr>
            <a:lvl7pPr lvl="6" algn="ctr" rtl="0">
              <a:spcBef>
                <a:spcPts val="0"/>
              </a:spcBef>
              <a:spcAft>
                <a:spcPts val="0"/>
              </a:spcAft>
              <a:buClr>
                <a:schemeClr val="accent1"/>
              </a:buClr>
              <a:buSzPts val="5500"/>
              <a:buNone/>
              <a:defRPr sz="5500">
                <a:solidFill>
                  <a:schemeClr val="accent1"/>
                </a:solidFill>
              </a:defRPr>
            </a:lvl7pPr>
            <a:lvl8pPr lvl="7" algn="ctr" rtl="0">
              <a:spcBef>
                <a:spcPts val="0"/>
              </a:spcBef>
              <a:spcAft>
                <a:spcPts val="0"/>
              </a:spcAft>
              <a:buClr>
                <a:schemeClr val="accent1"/>
              </a:buClr>
              <a:buSzPts val="5500"/>
              <a:buNone/>
              <a:defRPr sz="5500">
                <a:solidFill>
                  <a:schemeClr val="accent1"/>
                </a:solidFill>
              </a:defRPr>
            </a:lvl8pPr>
            <a:lvl9pPr lvl="8" algn="ctr" rtl="0">
              <a:spcBef>
                <a:spcPts val="0"/>
              </a:spcBef>
              <a:spcAft>
                <a:spcPts val="0"/>
              </a:spcAft>
              <a:buClr>
                <a:schemeClr val="accent1"/>
              </a:buClr>
              <a:buSzPts val="5500"/>
              <a:buNone/>
              <a:defRPr sz="5500">
                <a:solidFill>
                  <a:schemeClr val="accent1"/>
                </a:solidFill>
              </a:defRPr>
            </a:lvl9pPr>
          </a:lstStyle>
          <a:p>
            <a:endParaRPr/>
          </a:p>
        </p:txBody>
      </p:sp>
      <p:sp>
        <p:nvSpPr>
          <p:cNvPr id="12" name="Google Shape;12;p2"/>
          <p:cNvSpPr txBox="1">
            <a:spLocks noGrp="1"/>
          </p:cNvSpPr>
          <p:nvPr>
            <p:ph type="subTitle" idx="1"/>
          </p:nvPr>
        </p:nvSpPr>
        <p:spPr>
          <a:xfrm>
            <a:off x="1623225" y="3597613"/>
            <a:ext cx="5897400" cy="4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34556976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991800" y="537875"/>
            <a:ext cx="3021000" cy="4068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1"/>
              </a:buClr>
              <a:buSzPts val="4500"/>
              <a:buNone/>
              <a:defRPr sz="4500">
                <a:solidFill>
                  <a:schemeClr val="accent1"/>
                </a:solidFill>
              </a:defRPr>
            </a:lvl1pPr>
            <a:lvl2pPr lvl="1" rtl="0">
              <a:spcBef>
                <a:spcPts val="0"/>
              </a:spcBef>
              <a:spcAft>
                <a:spcPts val="0"/>
              </a:spcAft>
              <a:buClr>
                <a:schemeClr val="accent1"/>
              </a:buClr>
              <a:buSzPts val="4500"/>
              <a:buNone/>
              <a:defRPr sz="4500">
                <a:solidFill>
                  <a:schemeClr val="accent1"/>
                </a:solidFill>
              </a:defRPr>
            </a:lvl2pPr>
            <a:lvl3pPr lvl="2" rtl="0">
              <a:spcBef>
                <a:spcPts val="0"/>
              </a:spcBef>
              <a:spcAft>
                <a:spcPts val="0"/>
              </a:spcAft>
              <a:buClr>
                <a:schemeClr val="accent1"/>
              </a:buClr>
              <a:buSzPts val="4500"/>
              <a:buNone/>
              <a:defRPr sz="4500">
                <a:solidFill>
                  <a:schemeClr val="accent1"/>
                </a:solidFill>
              </a:defRPr>
            </a:lvl3pPr>
            <a:lvl4pPr lvl="3" rtl="0">
              <a:spcBef>
                <a:spcPts val="0"/>
              </a:spcBef>
              <a:spcAft>
                <a:spcPts val="0"/>
              </a:spcAft>
              <a:buClr>
                <a:schemeClr val="accent1"/>
              </a:buClr>
              <a:buSzPts val="4500"/>
              <a:buNone/>
              <a:defRPr sz="4500">
                <a:solidFill>
                  <a:schemeClr val="accent1"/>
                </a:solidFill>
              </a:defRPr>
            </a:lvl4pPr>
            <a:lvl5pPr lvl="4" rtl="0">
              <a:spcBef>
                <a:spcPts val="0"/>
              </a:spcBef>
              <a:spcAft>
                <a:spcPts val="0"/>
              </a:spcAft>
              <a:buClr>
                <a:schemeClr val="accent1"/>
              </a:buClr>
              <a:buSzPts val="4500"/>
              <a:buNone/>
              <a:defRPr sz="4500">
                <a:solidFill>
                  <a:schemeClr val="accent1"/>
                </a:solidFill>
              </a:defRPr>
            </a:lvl5pPr>
            <a:lvl6pPr lvl="5" rtl="0">
              <a:spcBef>
                <a:spcPts val="0"/>
              </a:spcBef>
              <a:spcAft>
                <a:spcPts val="0"/>
              </a:spcAft>
              <a:buClr>
                <a:schemeClr val="accent1"/>
              </a:buClr>
              <a:buSzPts val="4500"/>
              <a:buNone/>
              <a:defRPr sz="4500">
                <a:solidFill>
                  <a:schemeClr val="accent1"/>
                </a:solidFill>
              </a:defRPr>
            </a:lvl6pPr>
            <a:lvl7pPr lvl="6" rtl="0">
              <a:spcBef>
                <a:spcPts val="0"/>
              </a:spcBef>
              <a:spcAft>
                <a:spcPts val="0"/>
              </a:spcAft>
              <a:buClr>
                <a:schemeClr val="accent1"/>
              </a:buClr>
              <a:buSzPts val="4500"/>
              <a:buNone/>
              <a:defRPr sz="4500">
                <a:solidFill>
                  <a:schemeClr val="accent1"/>
                </a:solidFill>
              </a:defRPr>
            </a:lvl7pPr>
            <a:lvl8pPr lvl="7" rtl="0">
              <a:spcBef>
                <a:spcPts val="0"/>
              </a:spcBef>
              <a:spcAft>
                <a:spcPts val="0"/>
              </a:spcAft>
              <a:buClr>
                <a:schemeClr val="accent1"/>
              </a:buClr>
              <a:buSzPts val="4500"/>
              <a:buNone/>
              <a:defRPr sz="4500">
                <a:solidFill>
                  <a:schemeClr val="accent1"/>
                </a:solidFill>
              </a:defRPr>
            </a:lvl8pPr>
            <a:lvl9pPr lvl="8" rtl="0">
              <a:spcBef>
                <a:spcPts val="0"/>
              </a:spcBef>
              <a:spcAft>
                <a:spcPts val="0"/>
              </a:spcAft>
              <a:buClr>
                <a:schemeClr val="accent1"/>
              </a:buClr>
              <a:buSzPts val="4500"/>
              <a:buNone/>
              <a:defRPr sz="4500">
                <a:solidFill>
                  <a:schemeClr val="accent1"/>
                </a:solidFill>
              </a:defRPr>
            </a:lvl9pPr>
          </a:lstStyle>
          <a:p>
            <a:endParaRPr/>
          </a:p>
        </p:txBody>
      </p:sp>
    </p:spTree>
    <p:extLst>
      <p:ext uri="{BB962C8B-B14F-4D97-AF65-F5344CB8AC3E}">
        <p14:creationId xmlns:p14="http://schemas.microsoft.com/office/powerpoint/2010/main" val="24373976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7" name="Google Shape;17;p4"/>
          <p:cNvSpPr txBox="1">
            <a:spLocks noGrp="1"/>
          </p:cNvSpPr>
          <p:nvPr>
            <p:ph type="body" idx="1"/>
          </p:nvPr>
        </p:nvSpPr>
        <p:spPr>
          <a:xfrm>
            <a:off x="991800" y="1622325"/>
            <a:ext cx="7160400" cy="2983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6071600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0" name="Google Shape;20;p5"/>
          <p:cNvSpPr txBox="1">
            <a:spLocks noGrp="1"/>
          </p:cNvSpPr>
          <p:nvPr>
            <p:ph type="body" idx="1"/>
          </p:nvPr>
        </p:nvSpPr>
        <p:spPr>
          <a:xfrm>
            <a:off x="1524000" y="2212950"/>
            <a:ext cx="2783400" cy="13758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1" name="Google Shape;21;p5"/>
          <p:cNvSpPr txBox="1">
            <a:spLocks noGrp="1"/>
          </p:cNvSpPr>
          <p:nvPr>
            <p:ph type="body" idx="2"/>
          </p:nvPr>
        </p:nvSpPr>
        <p:spPr>
          <a:xfrm>
            <a:off x="4836675" y="2212950"/>
            <a:ext cx="2783400" cy="13758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2" name="Google Shape;22;p5"/>
          <p:cNvSpPr txBox="1">
            <a:spLocks noGrp="1"/>
          </p:cNvSpPr>
          <p:nvPr>
            <p:ph type="subTitle" idx="3"/>
          </p:nvPr>
        </p:nvSpPr>
        <p:spPr>
          <a:xfrm>
            <a:off x="1524000" y="1891350"/>
            <a:ext cx="2783400" cy="3216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23" name="Google Shape;23;p5"/>
          <p:cNvSpPr txBox="1">
            <a:spLocks noGrp="1"/>
          </p:cNvSpPr>
          <p:nvPr>
            <p:ph type="subTitle" idx="4"/>
          </p:nvPr>
        </p:nvSpPr>
        <p:spPr>
          <a:xfrm>
            <a:off x="4836675" y="1891350"/>
            <a:ext cx="2783400" cy="321600"/>
          </a:xfrm>
          <a:prstGeom prst="rect">
            <a:avLst/>
          </a:prstGeom>
          <a:noFill/>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Tree>
    <p:extLst>
      <p:ext uri="{BB962C8B-B14F-4D97-AF65-F5344CB8AC3E}">
        <p14:creationId xmlns:p14="http://schemas.microsoft.com/office/powerpoint/2010/main" val="25782058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32637432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body" idx="1"/>
          </p:nvPr>
        </p:nvSpPr>
        <p:spPr>
          <a:xfrm>
            <a:off x="991800" y="1426225"/>
            <a:ext cx="35802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 name="Google Shape;28;p7"/>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36686156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991800" y="1363650"/>
            <a:ext cx="7160400" cy="241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19513514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991800" y="1233175"/>
            <a:ext cx="3580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3" name="Google Shape;33;p9"/>
          <p:cNvSpPr txBox="1">
            <a:spLocks noGrp="1"/>
          </p:cNvSpPr>
          <p:nvPr>
            <p:ph type="subTitle" idx="1"/>
          </p:nvPr>
        </p:nvSpPr>
        <p:spPr>
          <a:xfrm>
            <a:off x="991800" y="2803075"/>
            <a:ext cx="3580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4" name="Google Shape;34;p9"/>
          <p:cNvSpPr txBox="1">
            <a:spLocks noGrp="1"/>
          </p:cNvSpPr>
          <p:nvPr>
            <p:ph type="body" idx="2"/>
          </p:nvPr>
        </p:nvSpPr>
        <p:spPr>
          <a:xfrm>
            <a:off x="4572000" y="724075"/>
            <a:ext cx="3580200" cy="3695100"/>
          </a:xfrm>
          <a:prstGeom prst="rect">
            <a:avLst/>
          </a:prstGeom>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1245744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6" name="Google Shape;36;p10"/>
          <p:cNvSpPr txBox="1">
            <a:spLocks noGrp="1"/>
          </p:cNvSpPr>
          <p:nvPr>
            <p:ph type="body" idx="1"/>
          </p:nvPr>
        </p:nvSpPr>
        <p:spPr>
          <a:xfrm>
            <a:off x="991800" y="4230575"/>
            <a:ext cx="5318700" cy="3750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162224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991800" y="1813550"/>
            <a:ext cx="7160400" cy="112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9000"/>
              <a:buNone/>
              <a:defRPr sz="9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39" name="Google Shape;39;p11"/>
          <p:cNvSpPr txBox="1">
            <a:spLocks noGrp="1"/>
          </p:cNvSpPr>
          <p:nvPr>
            <p:ph type="body" idx="1"/>
          </p:nvPr>
        </p:nvSpPr>
        <p:spPr>
          <a:xfrm>
            <a:off x="991800" y="3152225"/>
            <a:ext cx="7160400" cy="13008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991800" y="1813550"/>
            <a:ext cx="7160400" cy="112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9000"/>
              <a:buNone/>
              <a:defRPr sz="9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39" name="Google Shape;39;p11"/>
          <p:cNvSpPr txBox="1">
            <a:spLocks noGrp="1"/>
          </p:cNvSpPr>
          <p:nvPr>
            <p:ph type="body" idx="1"/>
          </p:nvPr>
        </p:nvSpPr>
        <p:spPr>
          <a:xfrm>
            <a:off x="991800" y="3152225"/>
            <a:ext cx="7160400" cy="13008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12808649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427240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36165628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Four columns">
  <p:cSld name="Four columns">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14"/>
          <p:cNvSpPr txBox="1">
            <a:spLocks noGrp="1"/>
          </p:cNvSpPr>
          <p:nvPr>
            <p:ph type="title" hasCustomPrompt="1"/>
          </p:nvPr>
        </p:nvSpPr>
        <p:spPr>
          <a:xfrm>
            <a:off x="1738125" y="794325"/>
            <a:ext cx="2422500" cy="79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5500">
                <a:solidFill>
                  <a:schemeClr val="accent1"/>
                </a:solidFill>
              </a:defRPr>
            </a:lvl1pPr>
            <a:lvl2pPr lvl="1" algn="ctr" rtl="0">
              <a:spcBef>
                <a:spcPts val="0"/>
              </a:spcBef>
              <a:spcAft>
                <a:spcPts val="0"/>
              </a:spcAft>
              <a:buClr>
                <a:schemeClr val="accent1"/>
              </a:buClr>
              <a:buSzPts val="5500"/>
              <a:buNone/>
              <a:defRPr sz="5500">
                <a:solidFill>
                  <a:schemeClr val="accent1"/>
                </a:solidFill>
              </a:defRPr>
            </a:lvl2pPr>
            <a:lvl3pPr lvl="2" algn="ctr" rtl="0">
              <a:spcBef>
                <a:spcPts val="0"/>
              </a:spcBef>
              <a:spcAft>
                <a:spcPts val="0"/>
              </a:spcAft>
              <a:buClr>
                <a:schemeClr val="accent1"/>
              </a:buClr>
              <a:buSzPts val="5500"/>
              <a:buNone/>
              <a:defRPr sz="5500">
                <a:solidFill>
                  <a:schemeClr val="accent1"/>
                </a:solidFill>
              </a:defRPr>
            </a:lvl3pPr>
            <a:lvl4pPr lvl="3" algn="ctr" rtl="0">
              <a:spcBef>
                <a:spcPts val="0"/>
              </a:spcBef>
              <a:spcAft>
                <a:spcPts val="0"/>
              </a:spcAft>
              <a:buClr>
                <a:schemeClr val="accent1"/>
              </a:buClr>
              <a:buSzPts val="5500"/>
              <a:buNone/>
              <a:defRPr sz="5500">
                <a:solidFill>
                  <a:schemeClr val="accent1"/>
                </a:solidFill>
              </a:defRPr>
            </a:lvl4pPr>
            <a:lvl5pPr lvl="4" algn="ctr" rtl="0">
              <a:spcBef>
                <a:spcPts val="0"/>
              </a:spcBef>
              <a:spcAft>
                <a:spcPts val="0"/>
              </a:spcAft>
              <a:buClr>
                <a:schemeClr val="accent1"/>
              </a:buClr>
              <a:buSzPts val="5500"/>
              <a:buNone/>
              <a:defRPr sz="5500">
                <a:solidFill>
                  <a:schemeClr val="accent1"/>
                </a:solidFill>
              </a:defRPr>
            </a:lvl5pPr>
            <a:lvl6pPr lvl="5" algn="ctr" rtl="0">
              <a:spcBef>
                <a:spcPts val="0"/>
              </a:spcBef>
              <a:spcAft>
                <a:spcPts val="0"/>
              </a:spcAft>
              <a:buClr>
                <a:schemeClr val="accent1"/>
              </a:buClr>
              <a:buSzPts val="5500"/>
              <a:buNone/>
              <a:defRPr sz="5500">
                <a:solidFill>
                  <a:schemeClr val="accent1"/>
                </a:solidFill>
              </a:defRPr>
            </a:lvl6pPr>
            <a:lvl7pPr lvl="6" algn="ctr" rtl="0">
              <a:spcBef>
                <a:spcPts val="0"/>
              </a:spcBef>
              <a:spcAft>
                <a:spcPts val="0"/>
              </a:spcAft>
              <a:buClr>
                <a:schemeClr val="accent1"/>
              </a:buClr>
              <a:buSzPts val="5500"/>
              <a:buNone/>
              <a:defRPr sz="5500">
                <a:solidFill>
                  <a:schemeClr val="accent1"/>
                </a:solidFill>
              </a:defRPr>
            </a:lvl7pPr>
            <a:lvl8pPr lvl="7" algn="ctr" rtl="0">
              <a:spcBef>
                <a:spcPts val="0"/>
              </a:spcBef>
              <a:spcAft>
                <a:spcPts val="0"/>
              </a:spcAft>
              <a:buClr>
                <a:schemeClr val="accent1"/>
              </a:buClr>
              <a:buSzPts val="5500"/>
              <a:buNone/>
              <a:defRPr sz="5500">
                <a:solidFill>
                  <a:schemeClr val="accent1"/>
                </a:solidFill>
              </a:defRPr>
            </a:lvl8pPr>
            <a:lvl9pPr lvl="8" algn="ctr" rtl="0">
              <a:spcBef>
                <a:spcPts val="0"/>
              </a:spcBef>
              <a:spcAft>
                <a:spcPts val="0"/>
              </a:spcAft>
              <a:buClr>
                <a:schemeClr val="accent1"/>
              </a:buClr>
              <a:buSzPts val="5500"/>
              <a:buNone/>
              <a:defRPr sz="5500">
                <a:solidFill>
                  <a:schemeClr val="accent1"/>
                </a:solidFill>
              </a:defRPr>
            </a:lvl9pPr>
          </a:lstStyle>
          <a:p>
            <a:r>
              <a:t>xx%</a:t>
            </a:r>
          </a:p>
        </p:txBody>
      </p:sp>
      <p:sp>
        <p:nvSpPr>
          <p:cNvPr id="44" name="Google Shape;44;p14"/>
          <p:cNvSpPr txBox="1">
            <a:spLocks noGrp="1"/>
          </p:cNvSpPr>
          <p:nvPr>
            <p:ph type="subTitle" idx="1"/>
          </p:nvPr>
        </p:nvSpPr>
        <p:spPr>
          <a:xfrm>
            <a:off x="1412625" y="1671150"/>
            <a:ext cx="3073500" cy="32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b="1">
                <a:latin typeface="Oswald"/>
                <a:ea typeface="Oswald"/>
                <a:cs typeface="Oswald"/>
                <a:sym typeface="Oswald"/>
              </a:defRPr>
            </a:lvl1pPr>
            <a:lvl2pPr lvl="1" algn="ctr" rtl="0">
              <a:spcBef>
                <a:spcPts val="0"/>
              </a:spcBef>
              <a:spcAft>
                <a:spcPts val="0"/>
              </a:spcAft>
              <a:buNone/>
              <a:defRPr sz="1600" b="1">
                <a:latin typeface="Oswald"/>
                <a:ea typeface="Oswald"/>
                <a:cs typeface="Oswald"/>
                <a:sym typeface="Oswald"/>
              </a:defRPr>
            </a:lvl2pPr>
            <a:lvl3pPr lvl="2" algn="ctr" rtl="0">
              <a:spcBef>
                <a:spcPts val="0"/>
              </a:spcBef>
              <a:spcAft>
                <a:spcPts val="0"/>
              </a:spcAft>
              <a:buNone/>
              <a:defRPr sz="1600" b="1">
                <a:latin typeface="Oswald"/>
                <a:ea typeface="Oswald"/>
                <a:cs typeface="Oswald"/>
                <a:sym typeface="Oswald"/>
              </a:defRPr>
            </a:lvl3pPr>
            <a:lvl4pPr lvl="3" algn="ctr" rtl="0">
              <a:spcBef>
                <a:spcPts val="0"/>
              </a:spcBef>
              <a:spcAft>
                <a:spcPts val="0"/>
              </a:spcAft>
              <a:buNone/>
              <a:defRPr sz="1600" b="1">
                <a:latin typeface="Oswald"/>
                <a:ea typeface="Oswald"/>
                <a:cs typeface="Oswald"/>
                <a:sym typeface="Oswald"/>
              </a:defRPr>
            </a:lvl4pPr>
            <a:lvl5pPr lvl="4" algn="ctr" rtl="0">
              <a:spcBef>
                <a:spcPts val="0"/>
              </a:spcBef>
              <a:spcAft>
                <a:spcPts val="0"/>
              </a:spcAft>
              <a:buNone/>
              <a:defRPr sz="1600" b="1">
                <a:latin typeface="Oswald"/>
                <a:ea typeface="Oswald"/>
                <a:cs typeface="Oswald"/>
                <a:sym typeface="Oswald"/>
              </a:defRPr>
            </a:lvl5pPr>
            <a:lvl6pPr lvl="5" algn="ctr" rtl="0">
              <a:spcBef>
                <a:spcPts val="0"/>
              </a:spcBef>
              <a:spcAft>
                <a:spcPts val="0"/>
              </a:spcAft>
              <a:buNone/>
              <a:defRPr sz="1600" b="1">
                <a:latin typeface="Oswald"/>
                <a:ea typeface="Oswald"/>
                <a:cs typeface="Oswald"/>
                <a:sym typeface="Oswald"/>
              </a:defRPr>
            </a:lvl6pPr>
            <a:lvl7pPr lvl="6" algn="ctr" rtl="0">
              <a:spcBef>
                <a:spcPts val="0"/>
              </a:spcBef>
              <a:spcAft>
                <a:spcPts val="0"/>
              </a:spcAft>
              <a:buNone/>
              <a:defRPr sz="1600" b="1">
                <a:latin typeface="Oswald"/>
                <a:ea typeface="Oswald"/>
                <a:cs typeface="Oswald"/>
                <a:sym typeface="Oswald"/>
              </a:defRPr>
            </a:lvl7pPr>
            <a:lvl8pPr lvl="7" algn="ctr" rtl="0">
              <a:spcBef>
                <a:spcPts val="0"/>
              </a:spcBef>
              <a:spcAft>
                <a:spcPts val="0"/>
              </a:spcAft>
              <a:buNone/>
              <a:defRPr sz="1600" b="1">
                <a:latin typeface="Oswald"/>
                <a:ea typeface="Oswald"/>
                <a:cs typeface="Oswald"/>
                <a:sym typeface="Oswald"/>
              </a:defRPr>
            </a:lvl8pPr>
            <a:lvl9pPr lvl="8" algn="ctr" rtl="0">
              <a:spcBef>
                <a:spcPts val="0"/>
              </a:spcBef>
              <a:spcAft>
                <a:spcPts val="0"/>
              </a:spcAft>
              <a:buNone/>
              <a:defRPr sz="1600" b="1">
                <a:latin typeface="Oswald"/>
                <a:ea typeface="Oswald"/>
                <a:cs typeface="Oswald"/>
                <a:sym typeface="Oswald"/>
              </a:defRPr>
            </a:lvl9pPr>
          </a:lstStyle>
          <a:p>
            <a:endParaRPr/>
          </a:p>
        </p:txBody>
      </p:sp>
      <p:sp>
        <p:nvSpPr>
          <p:cNvPr id="45" name="Google Shape;45;p14"/>
          <p:cNvSpPr txBox="1">
            <a:spLocks noGrp="1"/>
          </p:cNvSpPr>
          <p:nvPr>
            <p:ph type="subTitle" idx="2"/>
          </p:nvPr>
        </p:nvSpPr>
        <p:spPr>
          <a:xfrm>
            <a:off x="1910625" y="1992875"/>
            <a:ext cx="2077500" cy="491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6" name="Google Shape;46;p14"/>
          <p:cNvSpPr txBox="1">
            <a:spLocks noGrp="1"/>
          </p:cNvSpPr>
          <p:nvPr>
            <p:ph type="title" idx="3" hasCustomPrompt="1"/>
          </p:nvPr>
        </p:nvSpPr>
        <p:spPr>
          <a:xfrm>
            <a:off x="4983350" y="794325"/>
            <a:ext cx="2422500" cy="79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5500">
                <a:solidFill>
                  <a:schemeClr val="accent1"/>
                </a:solidFill>
              </a:defRPr>
            </a:lvl1pPr>
            <a:lvl2pPr lvl="1" algn="ctr" rtl="0">
              <a:spcBef>
                <a:spcPts val="0"/>
              </a:spcBef>
              <a:spcAft>
                <a:spcPts val="0"/>
              </a:spcAft>
              <a:buClr>
                <a:schemeClr val="accent1"/>
              </a:buClr>
              <a:buSzPts val="5500"/>
              <a:buNone/>
              <a:defRPr sz="5500">
                <a:solidFill>
                  <a:schemeClr val="accent1"/>
                </a:solidFill>
              </a:defRPr>
            </a:lvl2pPr>
            <a:lvl3pPr lvl="2" algn="ctr" rtl="0">
              <a:spcBef>
                <a:spcPts val="0"/>
              </a:spcBef>
              <a:spcAft>
                <a:spcPts val="0"/>
              </a:spcAft>
              <a:buClr>
                <a:schemeClr val="accent1"/>
              </a:buClr>
              <a:buSzPts val="5500"/>
              <a:buNone/>
              <a:defRPr sz="5500">
                <a:solidFill>
                  <a:schemeClr val="accent1"/>
                </a:solidFill>
              </a:defRPr>
            </a:lvl3pPr>
            <a:lvl4pPr lvl="3" algn="ctr" rtl="0">
              <a:spcBef>
                <a:spcPts val="0"/>
              </a:spcBef>
              <a:spcAft>
                <a:spcPts val="0"/>
              </a:spcAft>
              <a:buClr>
                <a:schemeClr val="accent1"/>
              </a:buClr>
              <a:buSzPts val="5500"/>
              <a:buNone/>
              <a:defRPr sz="5500">
                <a:solidFill>
                  <a:schemeClr val="accent1"/>
                </a:solidFill>
              </a:defRPr>
            </a:lvl4pPr>
            <a:lvl5pPr lvl="4" algn="ctr" rtl="0">
              <a:spcBef>
                <a:spcPts val="0"/>
              </a:spcBef>
              <a:spcAft>
                <a:spcPts val="0"/>
              </a:spcAft>
              <a:buClr>
                <a:schemeClr val="accent1"/>
              </a:buClr>
              <a:buSzPts val="5500"/>
              <a:buNone/>
              <a:defRPr sz="5500">
                <a:solidFill>
                  <a:schemeClr val="accent1"/>
                </a:solidFill>
              </a:defRPr>
            </a:lvl5pPr>
            <a:lvl6pPr lvl="5" algn="ctr" rtl="0">
              <a:spcBef>
                <a:spcPts val="0"/>
              </a:spcBef>
              <a:spcAft>
                <a:spcPts val="0"/>
              </a:spcAft>
              <a:buClr>
                <a:schemeClr val="accent1"/>
              </a:buClr>
              <a:buSzPts val="5500"/>
              <a:buNone/>
              <a:defRPr sz="5500">
                <a:solidFill>
                  <a:schemeClr val="accent1"/>
                </a:solidFill>
              </a:defRPr>
            </a:lvl6pPr>
            <a:lvl7pPr lvl="6" algn="ctr" rtl="0">
              <a:spcBef>
                <a:spcPts val="0"/>
              </a:spcBef>
              <a:spcAft>
                <a:spcPts val="0"/>
              </a:spcAft>
              <a:buClr>
                <a:schemeClr val="accent1"/>
              </a:buClr>
              <a:buSzPts val="5500"/>
              <a:buNone/>
              <a:defRPr sz="5500">
                <a:solidFill>
                  <a:schemeClr val="accent1"/>
                </a:solidFill>
              </a:defRPr>
            </a:lvl7pPr>
            <a:lvl8pPr lvl="7" algn="ctr" rtl="0">
              <a:spcBef>
                <a:spcPts val="0"/>
              </a:spcBef>
              <a:spcAft>
                <a:spcPts val="0"/>
              </a:spcAft>
              <a:buClr>
                <a:schemeClr val="accent1"/>
              </a:buClr>
              <a:buSzPts val="5500"/>
              <a:buNone/>
              <a:defRPr sz="5500">
                <a:solidFill>
                  <a:schemeClr val="accent1"/>
                </a:solidFill>
              </a:defRPr>
            </a:lvl8pPr>
            <a:lvl9pPr lvl="8" algn="ctr" rtl="0">
              <a:spcBef>
                <a:spcPts val="0"/>
              </a:spcBef>
              <a:spcAft>
                <a:spcPts val="0"/>
              </a:spcAft>
              <a:buClr>
                <a:schemeClr val="accent1"/>
              </a:buClr>
              <a:buSzPts val="5500"/>
              <a:buNone/>
              <a:defRPr sz="5500">
                <a:solidFill>
                  <a:schemeClr val="accent1"/>
                </a:solidFill>
              </a:defRPr>
            </a:lvl9pPr>
          </a:lstStyle>
          <a:p>
            <a:r>
              <a:t>xx%</a:t>
            </a:r>
          </a:p>
        </p:txBody>
      </p:sp>
      <p:sp>
        <p:nvSpPr>
          <p:cNvPr id="47" name="Google Shape;47;p14"/>
          <p:cNvSpPr txBox="1">
            <a:spLocks noGrp="1"/>
          </p:cNvSpPr>
          <p:nvPr>
            <p:ph type="subTitle" idx="4"/>
          </p:nvPr>
        </p:nvSpPr>
        <p:spPr>
          <a:xfrm>
            <a:off x="4657850" y="1671150"/>
            <a:ext cx="3073500" cy="32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b="1">
                <a:latin typeface="Oswald"/>
                <a:ea typeface="Oswald"/>
                <a:cs typeface="Oswald"/>
                <a:sym typeface="Oswald"/>
              </a:defRPr>
            </a:lvl1pPr>
            <a:lvl2pPr lvl="1" algn="ctr" rtl="0">
              <a:spcBef>
                <a:spcPts val="0"/>
              </a:spcBef>
              <a:spcAft>
                <a:spcPts val="0"/>
              </a:spcAft>
              <a:buNone/>
              <a:defRPr sz="1600" b="1">
                <a:latin typeface="Oswald"/>
                <a:ea typeface="Oswald"/>
                <a:cs typeface="Oswald"/>
                <a:sym typeface="Oswald"/>
              </a:defRPr>
            </a:lvl2pPr>
            <a:lvl3pPr lvl="2" algn="ctr" rtl="0">
              <a:spcBef>
                <a:spcPts val="0"/>
              </a:spcBef>
              <a:spcAft>
                <a:spcPts val="0"/>
              </a:spcAft>
              <a:buNone/>
              <a:defRPr sz="1600" b="1">
                <a:latin typeface="Oswald"/>
                <a:ea typeface="Oswald"/>
                <a:cs typeface="Oswald"/>
                <a:sym typeface="Oswald"/>
              </a:defRPr>
            </a:lvl3pPr>
            <a:lvl4pPr lvl="3" algn="ctr" rtl="0">
              <a:spcBef>
                <a:spcPts val="0"/>
              </a:spcBef>
              <a:spcAft>
                <a:spcPts val="0"/>
              </a:spcAft>
              <a:buNone/>
              <a:defRPr sz="1600" b="1">
                <a:latin typeface="Oswald"/>
                <a:ea typeface="Oswald"/>
                <a:cs typeface="Oswald"/>
                <a:sym typeface="Oswald"/>
              </a:defRPr>
            </a:lvl4pPr>
            <a:lvl5pPr lvl="4" algn="ctr" rtl="0">
              <a:spcBef>
                <a:spcPts val="0"/>
              </a:spcBef>
              <a:spcAft>
                <a:spcPts val="0"/>
              </a:spcAft>
              <a:buNone/>
              <a:defRPr sz="1600" b="1">
                <a:latin typeface="Oswald"/>
                <a:ea typeface="Oswald"/>
                <a:cs typeface="Oswald"/>
                <a:sym typeface="Oswald"/>
              </a:defRPr>
            </a:lvl5pPr>
            <a:lvl6pPr lvl="5" algn="ctr" rtl="0">
              <a:spcBef>
                <a:spcPts val="0"/>
              </a:spcBef>
              <a:spcAft>
                <a:spcPts val="0"/>
              </a:spcAft>
              <a:buNone/>
              <a:defRPr sz="1600" b="1">
                <a:latin typeface="Oswald"/>
                <a:ea typeface="Oswald"/>
                <a:cs typeface="Oswald"/>
                <a:sym typeface="Oswald"/>
              </a:defRPr>
            </a:lvl6pPr>
            <a:lvl7pPr lvl="6" algn="ctr" rtl="0">
              <a:spcBef>
                <a:spcPts val="0"/>
              </a:spcBef>
              <a:spcAft>
                <a:spcPts val="0"/>
              </a:spcAft>
              <a:buNone/>
              <a:defRPr sz="1600" b="1">
                <a:latin typeface="Oswald"/>
                <a:ea typeface="Oswald"/>
                <a:cs typeface="Oswald"/>
                <a:sym typeface="Oswald"/>
              </a:defRPr>
            </a:lvl7pPr>
            <a:lvl8pPr lvl="7" algn="ctr" rtl="0">
              <a:spcBef>
                <a:spcPts val="0"/>
              </a:spcBef>
              <a:spcAft>
                <a:spcPts val="0"/>
              </a:spcAft>
              <a:buNone/>
              <a:defRPr sz="1600" b="1">
                <a:latin typeface="Oswald"/>
                <a:ea typeface="Oswald"/>
                <a:cs typeface="Oswald"/>
                <a:sym typeface="Oswald"/>
              </a:defRPr>
            </a:lvl8pPr>
            <a:lvl9pPr lvl="8" algn="ctr" rtl="0">
              <a:spcBef>
                <a:spcPts val="0"/>
              </a:spcBef>
              <a:spcAft>
                <a:spcPts val="0"/>
              </a:spcAft>
              <a:buNone/>
              <a:defRPr sz="1600" b="1">
                <a:latin typeface="Oswald"/>
                <a:ea typeface="Oswald"/>
                <a:cs typeface="Oswald"/>
                <a:sym typeface="Oswald"/>
              </a:defRPr>
            </a:lvl9pPr>
          </a:lstStyle>
          <a:p>
            <a:endParaRPr/>
          </a:p>
        </p:txBody>
      </p:sp>
      <p:sp>
        <p:nvSpPr>
          <p:cNvPr id="48" name="Google Shape;48;p14"/>
          <p:cNvSpPr txBox="1">
            <a:spLocks noGrp="1"/>
          </p:cNvSpPr>
          <p:nvPr>
            <p:ph type="subTitle" idx="5"/>
          </p:nvPr>
        </p:nvSpPr>
        <p:spPr>
          <a:xfrm>
            <a:off x="5155850" y="1992875"/>
            <a:ext cx="2077500" cy="491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9" name="Google Shape;49;p14"/>
          <p:cNvSpPr txBox="1">
            <a:spLocks noGrp="1"/>
          </p:cNvSpPr>
          <p:nvPr>
            <p:ph type="title" idx="6" hasCustomPrompt="1"/>
          </p:nvPr>
        </p:nvSpPr>
        <p:spPr>
          <a:xfrm>
            <a:off x="1738125" y="2658925"/>
            <a:ext cx="2422500" cy="79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5500">
                <a:solidFill>
                  <a:schemeClr val="accent1"/>
                </a:solidFill>
              </a:defRPr>
            </a:lvl1pPr>
            <a:lvl2pPr lvl="1" algn="ctr" rtl="0">
              <a:spcBef>
                <a:spcPts val="0"/>
              </a:spcBef>
              <a:spcAft>
                <a:spcPts val="0"/>
              </a:spcAft>
              <a:buClr>
                <a:schemeClr val="accent1"/>
              </a:buClr>
              <a:buSzPts val="5500"/>
              <a:buNone/>
              <a:defRPr sz="5500">
                <a:solidFill>
                  <a:schemeClr val="accent1"/>
                </a:solidFill>
              </a:defRPr>
            </a:lvl2pPr>
            <a:lvl3pPr lvl="2" algn="ctr" rtl="0">
              <a:spcBef>
                <a:spcPts val="0"/>
              </a:spcBef>
              <a:spcAft>
                <a:spcPts val="0"/>
              </a:spcAft>
              <a:buClr>
                <a:schemeClr val="accent1"/>
              </a:buClr>
              <a:buSzPts val="5500"/>
              <a:buNone/>
              <a:defRPr sz="5500">
                <a:solidFill>
                  <a:schemeClr val="accent1"/>
                </a:solidFill>
              </a:defRPr>
            </a:lvl3pPr>
            <a:lvl4pPr lvl="3" algn="ctr" rtl="0">
              <a:spcBef>
                <a:spcPts val="0"/>
              </a:spcBef>
              <a:spcAft>
                <a:spcPts val="0"/>
              </a:spcAft>
              <a:buClr>
                <a:schemeClr val="accent1"/>
              </a:buClr>
              <a:buSzPts val="5500"/>
              <a:buNone/>
              <a:defRPr sz="5500">
                <a:solidFill>
                  <a:schemeClr val="accent1"/>
                </a:solidFill>
              </a:defRPr>
            </a:lvl4pPr>
            <a:lvl5pPr lvl="4" algn="ctr" rtl="0">
              <a:spcBef>
                <a:spcPts val="0"/>
              </a:spcBef>
              <a:spcAft>
                <a:spcPts val="0"/>
              </a:spcAft>
              <a:buClr>
                <a:schemeClr val="accent1"/>
              </a:buClr>
              <a:buSzPts val="5500"/>
              <a:buNone/>
              <a:defRPr sz="5500">
                <a:solidFill>
                  <a:schemeClr val="accent1"/>
                </a:solidFill>
              </a:defRPr>
            </a:lvl5pPr>
            <a:lvl6pPr lvl="5" algn="ctr" rtl="0">
              <a:spcBef>
                <a:spcPts val="0"/>
              </a:spcBef>
              <a:spcAft>
                <a:spcPts val="0"/>
              </a:spcAft>
              <a:buClr>
                <a:schemeClr val="accent1"/>
              </a:buClr>
              <a:buSzPts val="5500"/>
              <a:buNone/>
              <a:defRPr sz="5500">
                <a:solidFill>
                  <a:schemeClr val="accent1"/>
                </a:solidFill>
              </a:defRPr>
            </a:lvl6pPr>
            <a:lvl7pPr lvl="6" algn="ctr" rtl="0">
              <a:spcBef>
                <a:spcPts val="0"/>
              </a:spcBef>
              <a:spcAft>
                <a:spcPts val="0"/>
              </a:spcAft>
              <a:buClr>
                <a:schemeClr val="accent1"/>
              </a:buClr>
              <a:buSzPts val="5500"/>
              <a:buNone/>
              <a:defRPr sz="5500">
                <a:solidFill>
                  <a:schemeClr val="accent1"/>
                </a:solidFill>
              </a:defRPr>
            </a:lvl7pPr>
            <a:lvl8pPr lvl="7" algn="ctr" rtl="0">
              <a:spcBef>
                <a:spcPts val="0"/>
              </a:spcBef>
              <a:spcAft>
                <a:spcPts val="0"/>
              </a:spcAft>
              <a:buClr>
                <a:schemeClr val="accent1"/>
              </a:buClr>
              <a:buSzPts val="5500"/>
              <a:buNone/>
              <a:defRPr sz="5500">
                <a:solidFill>
                  <a:schemeClr val="accent1"/>
                </a:solidFill>
              </a:defRPr>
            </a:lvl8pPr>
            <a:lvl9pPr lvl="8" algn="ctr" rtl="0">
              <a:spcBef>
                <a:spcPts val="0"/>
              </a:spcBef>
              <a:spcAft>
                <a:spcPts val="0"/>
              </a:spcAft>
              <a:buClr>
                <a:schemeClr val="accent1"/>
              </a:buClr>
              <a:buSzPts val="5500"/>
              <a:buNone/>
              <a:defRPr sz="5500">
                <a:solidFill>
                  <a:schemeClr val="accent1"/>
                </a:solidFill>
              </a:defRPr>
            </a:lvl9pPr>
          </a:lstStyle>
          <a:p>
            <a:r>
              <a:t>xx%</a:t>
            </a:r>
          </a:p>
        </p:txBody>
      </p:sp>
      <p:sp>
        <p:nvSpPr>
          <p:cNvPr id="50" name="Google Shape;50;p14"/>
          <p:cNvSpPr txBox="1">
            <a:spLocks noGrp="1"/>
          </p:cNvSpPr>
          <p:nvPr>
            <p:ph type="subTitle" idx="7"/>
          </p:nvPr>
        </p:nvSpPr>
        <p:spPr>
          <a:xfrm>
            <a:off x="1412625" y="3535750"/>
            <a:ext cx="3073500" cy="32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b="1">
                <a:latin typeface="Oswald"/>
                <a:ea typeface="Oswald"/>
                <a:cs typeface="Oswald"/>
                <a:sym typeface="Oswald"/>
              </a:defRPr>
            </a:lvl1pPr>
            <a:lvl2pPr lvl="1" algn="ctr" rtl="0">
              <a:spcBef>
                <a:spcPts val="0"/>
              </a:spcBef>
              <a:spcAft>
                <a:spcPts val="0"/>
              </a:spcAft>
              <a:buNone/>
              <a:defRPr sz="1600" b="1">
                <a:latin typeface="Oswald"/>
                <a:ea typeface="Oswald"/>
                <a:cs typeface="Oswald"/>
                <a:sym typeface="Oswald"/>
              </a:defRPr>
            </a:lvl2pPr>
            <a:lvl3pPr lvl="2" algn="ctr" rtl="0">
              <a:spcBef>
                <a:spcPts val="0"/>
              </a:spcBef>
              <a:spcAft>
                <a:spcPts val="0"/>
              </a:spcAft>
              <a:buNone/>
              <a:defRPr sz="1600" b="1">
                <a:latin typeface="Oswald"/>
                <a:ea typeface="Oswald"/>
                <a:cs typeface="Oswald"/>
                <a:sym typeface="Oswald"/>
              </a:defRPr>
            </a:lvl3pPr>
            <a:lvl4pPr lvl="3" algn="ctr" rtl="0">
              <a:spcBef>
                <a:spcPts val="0"/>
              </a:spcBef>
              <a:spcAft>
                <a:spcPts val="0"/>
              </a:spcAft>
              <a:buNone/>
              <a:defRPr sz="1600" b="1">
                <a:latin typeface="Oswald"/>
                <a:ea typeface="Oswald"/>
                <a:cs typeface="Oswald"/>
                <a:sym typeface="Oswald"/>
              </a:defRPr>
            </a:lvl4pPr>
            <a:lvl5pPr lvl="4" algn="ctr" rtl="0">
              <a:spcBef>
                <a:spcPts val="0"/>
              </a:spcBef>
              <a:spcAft>
                <a:spcPts val="0"/>
              </a:spcAft>
              <a:buNone/>
              <a:defRPr sz="1600" b="1">
                <a:latin typeface="Oswald"/>
                <a:ea typeface="Oswald"/>
                <a:cs typeface="Oswald"/>
                <a:sym typeface="Oswald"/>
              </a:defRPr>
            </a:lvl5pPr>
            <a:lvl6pPr lvl="5" algn="ctr" rtl="0">
              <a:spcBef>
                <a:spcPts val="0"/>
              </a:spcBef>
              <a:spcAft>
                <a:spcPts val="0"/>
              </a:spcAft>
              <a:buNone/>
              <a:defRPr sz="1600" b="1">
                <a:latin typeface="Oswald"/>
                <a:ea typeface="Oswald"/>
                <a:cs typeface="Oswald"/>
                <a:sym typeface="Oswald"/>
              </a:defRPr>
            </a:lvl6pPr>
            <a:lvl7pPr lvl="6" algn="ctr" rtl="0">
              <a:spcBef>
                <a:spcPts val="0"/>
              </a:spcBef>
              <a:spcAft>
                <a:spcPts val="0"/>
              </a:spcAft>
              <a:buNone/>
              <a:defRPr sz="1600" b="1">
                <a:latin typeface="Oswald"/>
                <a:ea typeface="Oswald"/>
                <a:cs typeface="Oswald"/>
                <a:sym typeface="Oswald"/>
              </a:defRPr>
            </a:lvl7pPr>
            <a:lvl8pPr lvl="7" algn="ctr" rtl="0">
              <a:spcBef>
                <a:spcPts val="0"/>
              </a:spcBef>
              <a:spcAft>
                <a:spcPts val="0"/>
              </a:spcAft>
              <a:buNone/>
              <a:defRPr sz="1600" b="1">
                <a:latin typeface="Oswald"/>
                <a:ea typeface="Oswald"/>
                <a:cs typeface="Oswald"/>
                <a:sym typeface="Oswald"/>
              </a:defRPr>
            </a:lvl8pPr>
            <a:lvl9pPr lvl="8" algn="ctr" rtl="0">
              <a:spcBef>
                <a:spcPts val="0"/>
              </a:spcBef>
              <a:spcAft>
                <a:spcPts val="0"/>
              </a:spcAft>
              <a:buNone/>
              <a:defRPr sz="1600" b="1">
                <a:latin typeface="Oswald"/>
                <a:ea typeface="Oswald"/>
                <a:cs typeface="Oswald"/>
                <a:sym typeface="Oswald"/>
              </a:defRPr>
            </a:lvl9pPr>
          </a:lstStyle>
          <a:p>
            <a:endParaRPr/>
          </a:p>
        </p:txBody>
      </p:sp>
      <p:sp>
        <p:nvSpPr>
          <p:cNvPr id="51" name="Google Shape;51;p14"/>
          <p:cNvSpPr txBox="1">
            <a:spLocks noGrp="1"/>
          </p:cNvSpPr>
          <p:nvPr>
            <p:ph type="subTitle" idx="8"/>
          </p:nvPr>
        </p:nvSpPr>
        <p:spPr>
          <a:xfrm>
            <a:off x="1910625" y="3857475"/>
            <a:ext cx="2077500" cy="491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52" name="Google Shape;52;p14"/>
          <p:cNvSpPr txBox="1">
            <a:spLocks noGrp="1"/>
          </p:cNvSpPr>
          <p:nvPr>
            <p:ph type="title" idx="9" hasCustomPrompt="1"/>
          </p:nvPr>
        </p:nvSpPr>
        <p:spPr>
          <a:xfrm>
            <a:off x="4983350" y="2658925"/>
            <a:ext cx="2422500" cy="795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5500">
                <a:solidFill>
                  <a:schemeClr val="accent1"/>
                </a:solidFill>
              </a:defRPr>
            </a:lvl1pPr>
            <a:lvl2pPr lvl="1" algn="ctr" rtl="0">
              <a:spcBef>
                <a:spcPts val="0"/>
              </a:spcBef>
              <a:spcAft>
                <a:spcPts val="0"/>
              </a:spcAft>
              <a:buClr>
                <a:schemeClr val="accent1"/>
              </a:buClr>
              <a:buSzPts val="5500"/>
              <a:buNone/>
              <a:defRPr sz="5500">
                <a:solidFill>
                  <a:schemeClr val="accent1"/>
                </a:solidFill>
              </a:defRPr>
            </a:lvl2pPr>
            <a:lvl3pPr lvl="2" algn="ctr" rtl="0">
              <a:spcBef>
                <a:spcPts val="0"/>
              </a:spcBef>
              <a:spcAft>
                <a:spcPts val="0"/>
              </a:spcAft>
              <a:buClr>
                <a:schemeClr val="accent1"/>
              </a:buClr>
              <a:buSzPts val="5500"/>
              <a:buNone/>
              <a:defRPr sz="5500">
                <a:solidFill>
                  <a:schemeClr val="accent1"/>
                </a:solidFill>
              </a:defRPr>
            </a:lvl3pPr>
            <a:lvl4pPr lvl="3" algn="ctr" rtl="0">
              <a:spcBef>
                <a:spcPts val="0"/>
              </a:spcBef>
              <a:spcAft>
                <a:spcPts val="0"/>
              </a:spcAft>
              <a:buClr>
                <a:schemeClr val="accent1"/>
              </a:buClr>
              <a:buSzPts val="5500"/>
              <a:buNone/>
              <a:defRPr sz="5500">
                <a:solidFill>
                  <a:schemeClr val="accent1"/>
                </a:solidFill>
              </a:defRPr>
            </a:lvl4pPr>
            <a:lvl5pPr lvl="4" algn="ctr" rtl="0">
              <a:spcBef>
                <a:spcPts val="0"/>
              </a:spcBef>
              <a:spcAft>
                <a:spcPts val="0"/>
              </a:spcAft>
              <a:buClr>
                <a:schemeClr val="accent1"/>
              </a:buClr>
              <a:buSzPts val="5500"/>
              <a:buNone/>
              <a:defRPr sz="5500">
                <a:solidFill>
                  <a:schemeClr val="accent1"/>
                </a:solidFill>
              </a:defRPr>
            </a:lvl5pPr>
            <a:lvl6pPr lvl="5" algn="ctr" rtl="0">
              <a:spcBef>
                <a:spcPts val="0"/>
              </a:spcBef>
              <a:spcAft>
                <a:spcPts val="0"/>
              </a:spcAft>
              <a:buClr>
                <a:schemeClr val="accent1"/>
              </a:buClr>
              <a:buSzPts val="5500"/>
              <a:buNone/>
              <a:defRPr sz="5500">
                <a:solidFill>
                  <a:schemeClr val="accent1"/>
                </a:solidFill>
              </a:defRPr>
            </a:lvl6pPr>
            <a:lvl7pPr lvl="6" algn="ctr" rtl="0">
              <a:spcBef>
                <a:spcPts val="0"/>
              </a:spcBef>
              <a:spcAft>
                <a:spcPts val="0"/>
              </a:spcAft>
              <a:buClr>
                <a:schemeClr val="accent1"/>
              </a:buClr>
              <a:buSzPts val="5500"/>
              <a:buNone/>
              <a:defRPr sz="5500">
                <a:solidFill>
                  <a:schemeClr val="accent1"/>
                </a:solidFill>
              </a:defRPr>
            </a:lvl7pPr>
            <a:lvl8pPr lvl="7" algn="ctr" rtl="0">
              <a:spcBef>
                <a:spcPts val="0"/>
              </a:spcBef>
              <a:spcAft>
                <a:spcPts val="0"/>
              </a:spcAft>
              <a:buClr>
                <a:schemeClr val="accent1"/>
              </a:buClr>
              <a:buSzPts val="5500"/>
              <a:buNone/>
              <a:defRPr sz="5500">
                <a:solidFill>
                  <a:schemeClr val="accent1"/>
                </a:solidFill>
              </a:defRPr>
            </a:lvl8pPr>
            <a:lvl9pPr lvl="8" algn="ctr" rtl="0">
              <a:spcBef>
                <a:spcPts val="0"/>
              </a:spcBef>
              <a:spcAft>
                <a:spcPts val="0"/>
              </a:spcAft>
              <a:buClr>
                <a:schemeClr val="accent1"/>
              </a:buClr>
              <a:buSzPts val="5500"/>
              <a:buNone/>
              <a:defRPr sz="5500">
                <a:solidFill>
                  <a:schemeClr val="accent1"/>
                </a:solidFill>
              </a:defRPr>
            </a:lvl9pPr>
          </a:lstStyle>
          <a:p>
            <a:r>
              <a:t>xx%</a:t>
            </a:r>
          </a:p>
        </p:txBody>
      </p:sp>
      <p:sp>
        <p:nvSpPr>
          <p:cNvPr id="53" name="Google Shape;53;p14"/>
          <p:cNvSpPr txBox="1">
            <a:spLocks noGrp="1"/>
          </p:cNvSpPr>
          <p:nvPr>
            <p:ph type="subTitle" idx="13"/>
          </p:nvPr>
        </p:nvSpPr>
        <p:spPr>
          <a:xfrm>
            <a:off x="4657850" y="3535750"/>
            <a:ext cx="3073500" cy="321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600" b="1">
                <a:latin typeface="Oswald"/>
                <a:ea typeface="Oswald"/>
                <a:cs typeface="Oswald"/>
                <a:sym typeface="Oswald"/>
              </a:defRPr>
            </a:lvl1pPr>
            <a:lvl2pPr lvl="1" algn="ctr" rtl="0">
              <a:spcBef>
                <a:spcPts val="0"/>
              </a:spcBef>
              <a:spcAft>
                <a:spcPts val="0"/>
              </a:spcAft>
              <a:buNone/>
              <a:defRPr sz="1600" b="1">
                <a:latin typeface="Oswald"/>
                <a:ea typeface="Oswald"/>
                <a:cs typeface="Oswald"/>
                <a:sym typeface="Oswald"/>
              </a:defRPr>
            </a:lvl2pPr>
            <a:lvl3pPr lvl="2" algn="ctr" rtl="0">
              <a:spcBef>
                <a:spcPts val="0"/>
              </a:spcBef>
              <a:spcAft>
                <a:spcPts val="0"/>
              </a:spcAft>
              <a:buNone/>
              <a:defRPr sz="1600" b="1">
                <a:latin typeface="Oswald"/>
                <a:ea typeface="Oswald"/>
                <a:cs typeface="Oswald"/>
                <a:sym typeface="Oswald"/>
              </a:defRPr>
            </a:lvl3pPr>
            <a:lvl4pPr lvl="3" algn="ctr" rtl="0">
              <a:spcBef>
                <a:spcPts val="0"/>
              </a:spcBef>
              <a:spcAft>
                <a:spcPts val="0"/>
              </a:spcAft>
              <a:buNone/>
              <a:defRPr sz="1600" b="1">
                <a:latin typeface="Oswald"/>
                <a:ea typeface="Oswald"/>
                <a:cs typeface="Oswald"/>
                <a:sym typeface="Oswald"/>
              </a:defRPr>
            </a:lvl4pPr>
            <a:lvl5pPr lvl="4" algn="ctr" rtl="0">
              <a:spcBef>
                <a:spcPts val="0"/>
              </a:spcBef>
              <a:spcAft>
                <a:spcPts val="0"/>
              </a:spcAft>
              <a:buNone/>
              <a:defRPr sz="1600" b="1">
                <a:latin typeface="Oswald"/>
                <a:ea typeface="Oswald"/>
                <a:cs typeface="Oswald"/>
                <a:sym typeface="Oswald"/>
              </a:defRPr>
            </a:lvl5pPr>
            <a:lvl6pPr lvl="5" algn="ctr" rtl="0">
              <a:spcBef>
                <a:spcPts val="0"/>
              </a:spcBef>
              <a:spcAft>
                <a:spcPts val="0"/>
              </a:spcAft>
              <a:buNone/>
              <a:defRPr sz="1600" b="1">
                <a:latin typeface="Oswald"/>
                <a:ea typeface="Oswald"/>
                <a:cs typeface="Oswald"/>
                <a:sym typeface="Oswald"/>
              </a:defRPr>
            </a:lvl6pPr>
            <a:lvl7pPr lvl="6" algn="ctr" rtl="0">
              <a:spcBef>
                <a:spcPts val="0"/>
              </a:spcBef>
              <a:spcAft>
                <a:spcPts val="0"/>
              </a:spcAft>
              <a:buNone/>
              <a:defRPr sz="1600" b="1">
                <a:latin typeface="Oswald"/>
                <a:ea typeface="Oswald"/>
                <a:cs typeface="Oswald"/>
                <a:sym typeface="Oswald"/>
              </a:defRPr>
            </a:lvl7pPr>
            <a:lvl8pPr lvl="7" algn="ctr" rtl="0">
              <a:spcBef>
                <a:spcPts val="0"/>
              </a:spcBef>
              <a:spcAft>
                <a:spcPts val="0"/>
              </a:spcAft>
              <a:buNone/>
              <a:defRPr sz="1600" b="1">
                <a:latin typeface="Oswald"/>
                <a:ea typeface="Oswald"/>
                <a:cs typeface="Oswald"/>
                <a:sym typeface="Oswald"/>
              </a:defRPr>
            </a:lvl8pPr>
            <a:lvl9pPr lvl="8" algn="ctr" rtl="0">
              <a:spcBef>
                <a:spcPts val="0"/>
              </a:spcBef>
              <a:spcAft>
                <a:spcPts val="0"/>
              </a:spcAft>
              <a:buNone/>
              <a:defRPr sz="1600" b="1">
                <a:latin typeface="Oswald"/>
                <a:ea typeface="Oswald"/>
                <a:cs typeface="Oswald"/>
                <a:sym typeface="Oswald"/>
              </a:defRPr>
            </a:lvl9pPr>
          </a:lstStyle>
          <a:p>
            <a:endParaRPr/>
          </a:p>
        </p:txBody>
      </p:sp>
      <p:sp>
        <p:nvSpPr>
          <p:cNvPr id="54" name="Google Shape;54;p14"/>
          <p:cNvSpPr txBox="1">
            <a:spLocks noGrp="1"/>
          </p:cNvSpPr>
          <p:nvPr>
            <p:ph type="subTitle" idx="14"/>
          </p:nvPr>
        </p:nvSpPr>
        <p:spPr>
          <a:xfrm>
            <a:off x="5155850" y="3857475"/>
            <a:ext cx="2077500" cy="4917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32886473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blipFill>
          <a:blip r:embed="rId2">
            <a:alphaModFix/>
          </a:blip>
          <a:stretch>
            <a:fillRect/>
          </a:stretch>
        </a:blipFill>
        <a:effectLst/>
      </p:bgPr>
    </p:bg>
    <p:spTree>
      <p:nvGrpSpPr>
        <p:cNvPr id="1" name="Shape 55"/>
        <p:cNvGrpSpPr/>
        <p:nvPr/>
      </p:nvGrpSpPr>
      <p:grpSpPr>
        <a:xfrm>
          <a:off x="0" y="0"/>
          <a:ext cx="0" cy="0"/>
          <a:chOff x="0" y="0"/>
          <a:chExt cx="0" cy="0"/>
        </a:xfrm>
      </p:grpSpPr>
      <p:sp>
        <p:nvSpPr>
          <p:cNvPr id="56" name="Google Shape;56;p15"/>
          <p:cNvSpPr/>
          <p:nvPr/>
        </p:nvSpPr>
        <p:spPr>
          <a:xfrm>
            <a:off x="991800" y="537875"/>
            <a:ext cx="3580200" cy="4067700"/>
          </a:xfrm>
          <a:prstGeom prst="snip2DiagRect">
            <a:avLst>
              <a:gd name="adj1" fmla="val 0"/>
              <a:gd name="adj2" fmla="val 1666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15"/>
          <p:cNvSpPr txBox="1">
            <a:spLocks noGrp="1"/>
          </p:cNvSpPr>
          <p:nvPr>
            <p:ph type="title" hasCustomPrompt="1"/>
          </p:nvPr>
        </p:nvSpPr>
        <p:spPr>
          <a:xfrm>
            <a:off x="1247125" y="3163338"/>
            <a:ext cx="3073500" cy="79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5500"/>
              <a:buNone/>
              <a:defRPr sz="5500">
                <a:solidFill>
                  <a:schemeClr val="accent1"/>
                </a:solidFill>
              </a:defRPr>
            </a:lvl1pPr>
            <a:lvl2pPr lvl="1" algn="r" rtl="0">
              <a:spcBef>
                <a:spcPts val="0"/>
              </a:spcBef>
              <a:spcAft>
                <a:spcPts val="0"/>
              </a:spcAft>
              <a:buClr>
                <a:schemeClr val="accent1"/>
              </a:buClr>
              <a:buSzPts val="5500"/>
              <a:buNone/>
              <a:defRPr sz="5500">
                <a:solidFill>
                  <a:schemeClr val="accent1"/>
                </a:solidFill>
              </a:defRPr>
            </a:lvl2pPr>
            <a:lvl3pPr lvl="2" algn="r" rtl="0">
              <a:spcBef>
                <a:spcPts val="0"/>
              </a:spcBef>
              <a:spcAft>
                <a:spcPts val="0"/>
              </a:spcAft>
              <a:buClr>
                <a:schemeClr val="accent1"/>
              </a:buClr>
              <a:buSzPts val="5500"/>
              <a:buNone/>
              <a:defRPr sz="5500">
                <a:solidFill>
                  <a:schemeClr val="accent1"/>
                </a:solidFill>
              </a:defRPr>
            </a:lvl3pPr>
            <a:lvl4pPr lvl="3" algn="r" rtl="0">
              <a:spcBef>
                <a:spcPts val="0"/>
              </a:spcBef>
              <a:spcAft>
                <a:spcPts val="0"/>
              </a:spcAft>
              <a:buClr>
                <a:schemeClr val="accent1"/>
              </a:buClr>
              <a:buSzPts val="5500"/>
              <a:buNone/>
              <a:defRPr sz="5500">
                <a:solidFill>
                  <a:schemeClr val="accent1"/>
                </a:solidFill>
              </a:defRPr>
            </a:lvl4pPr>
            <a:lvl5pPr lvl="4" algn="r" rtl="0">
              <a:spcBef>
                <a:spcPts val="0"/>
              </a:spcBef>
              <a:spcAft>
                <a:spcPts val="0"/>
              </a:spcAft>
              <a:buClr>
                <a:schemeClr val="accent1"/>
              </a:buClr>
              <a:buSzPts val="5500"/>
              <a:buNone/>
              <a:defRPr sz="5500">
                <a:solidFill>
                  <a:schemeClr val="accent1"/>
                </a:solidFill>
              </a:defRPr>
            </a:lvl5pPr>
            <a:lvl6pPr lvl="5" algn="r" rtl="0">
              <a:spcBef>
                <a:spcPts val="0"/>
              </a:spcBef>
              <a:spcAft>
                <a:spcPts val="0"/>
              </a:spcAft>
              <a:buClr>
                <a:schemeClr val="accent1"/>
              </a:buClr>
              <a:buSzPts val="5500"/>
              <a:buNone/>
              <a:defRPr sz="5500">
                <a:solidFill>
                  <a:schemeClr val="accent1"/>
                </a:solidFill>
              </a:defRPr>
            </a:lvl6pPr>
            <a:lvl7pPr lvl="6" algn="r" rtl="0">
              <a:spcBef>
                <a:spcPts val="0"/>
              </a:spcBef>
              <a:spcAft>
                <a:spcPts val="0"/>
              </a:spcAft>
              <a:buClr>
                <a:schemeClr val="accent1"/>
              </a:buClr>
              <a:buSzPts val="5500"/>
              <a:buNone/>
              <a:defRPr sz="5500">
                <a:solidFill>
                  <a:schemeClr val="accent1"/>
                </a:solidFill>
              </a:defRPr>
            </a:lvl7pPr>
            <a:lvl8pPr lvl="7" algn="r" rtl="0">
              <a:spcBef>
                <a:spcPts val="0"/>
              </a:spcBef>
              <a:spcAft>
                <a:spcPts val="0"/>
              </a:spcAft>
              <a:buClr>
                <a:schemeClr val="accent1"/>
              </a:buClr>
              <a:buSzPts val="5500"/>
              <a:buNone/>
              <a:defRPr sz="5500">
                <a:solidFill>
                  <a:schemeClr val="accent1"/>
                </a:solidFill>
              </a:defRPr>
            </a:lvl8pPr>
            <a:lvl9pPr lvl="8" algn="r" rtl="0">
              <a:spcBef>
                <a:spcPts val="0"/>
              </a:spcBef>
              <a:spcAft>
                <a:spcPts val="0"/>
              </a:spcAft>
              <a:buClr>
                <a:schemeClr val="accent1"/>
              </a:buClr>
              <a:buSzPts val="5500"/>
              <a:buNone/>
              <a:defRPr sz="5500">
                <a:solidFill>
                  <a:schemeClr val="accent1"/>
                </a:solidFill>
              </a:defRPr>
            </a:lvl9pPr>
          </a:lstStyle>
          <a:p>
            <a:r>
              <a:t>xx%</a:t>
            </a:r>
          </a:p>
        </p:txBody>
      </p:sp>
      <p:sp>
        <p:nvSpPr>
          <p:cNvPr id="58" name="Google Shape;58;p15"/>
          <p:cNvSpPr txBox="1">
            <a:spLocks noGrp="1"/>
          </p:cNvSpPr>
          <p:nvPr>
            <p:ph type="subTitle" idx="1"/>
          </p:nvPr>
        </p:nvSpPr>
        <p:spPr>
          <a:xfrm>
            <a:off x="1247125" y="1184550"/>
            <a:ext cx="3073500" cy="849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4000" b="1">
                <a:latin typeface="Oswald"/>
                <a:ea typeface="Oswald"/>
                <a:cs typeface="Oswald"/>
                <a:sym typeface="Oswald"/>
              </a:defRPr>
            </a:lvl1pPr>
            <a:lvl2pPr lvl="1" rtl="0">
              <a:spcBef>
                <a:spcPts val="0"/>
              </a:spcBef>
              <a:spcAft>
                <a:spcPts val="0"/>
              </a:spcAft>
              <a:buNone/>
              <a:defRPr sz="3000" b="1">
                <a:latin typeface="Oswald"/>
                <a:ea typeface="Oswald"/>
                <a:cs typeface="Oswald"/>
                <a:sym typeface="Oswald"/>
              </a:defRPr>
            </a:lvl2pPr>
            <a:lvl3pPr lvl="2" rtl="0">
              <a:spcBef>
                <a:spcPts val="0"/>
              </a:spcBef>
              <a:spcAft>
                <a:spcPts val="0"/>
              </a:spcAft>
              <a:buNone/>
              <a:defRPr sz="3000" b="1">
                <a:latin typeface="Oswald"/>
                <a:ea typeface="Oswald"/>
                <a:cs typeface="Oswald"/>
                <a:sym typeface="Oswald"/>
              </a:defRPr>
            </a:lvl3pPr>
            <a:lvl4pPr lvl="3" rtl="0">
              <a:spcBef>
                <a:spcPts val="0"/>
              </a:spcBef>
              <a:spcAft>
                <a:spcPts val="0"/>
              </a:spcAft>
              <a:buNone/>
              <a:defRPr sz="3000" b="1">
                <a:latin typeface="Oswald"/>
                <a:ea typeface="Oswald"/>
                <a:cs typeface="Oswald"/>
                <a:sym typeface="Oswald"/>
              </a:defRPr>
            </a:lvl4pPr>
            <a:lvl5pPr lvl="4" rtl="0">
              <a:spcBef>
                <a:spcPts val="0"/>
              </a:spcBef>
              <a:spcAft>
                <a:spcPts val="0"/>
              </a:spcAft>
              <a:buNone/>
              <a:defRPr sz="3000" b="1">
                <a:latin typeface="Oswald"/>
                <a:ea typeface="Oswald"/>
                <a:cs typeface="Oswald"/>
                <a:sym typeface="Oswald"/>
              </a:defRPr>
            </a:lvl5pPr>
            <a:lvl6pPr lvl="5" rtl="0">
              <a:spcBef>
                <a:spcPts val="0"/>
              </a:spcBef>
              <a:spcAft>
                <a:spcPts val="0"/>
              </a:spcAft>
              <a:buNone/>
              <a:defRPr sz="3000" b="1">
                <a:latin typeface="Oswald"/>
                <a:ea typeface="Oswald"/>
                <a:cs typeface="Oswald"/>
                <a:sym typeface="Oswald"/>
              </a:defRPr>
            </a:lvl6pPr>
            <a:lvl7pPr lvl="6" rtl="0">
              <a:spcBef>
                <a:spcPts val="0"/>
              </a:spcBef>
              <a:spcAft>
                <a:spcPts val="0"/>
              </a:spcAft>
              <a:buNone/>
              <a:defRPr sz="3000" b="1">
                <a:latin typeface="Oswald"/>
                <a:ea typeface="Oswald"/>
                <a:cs typeface="Oswald"/>
                <a:sym typeface="Oswald"/>
              </a:defRPr>
            </a:lvl7pPr>
            <a:lvl8pPr lvl="7" rtl="0">
              <a:spcBef>
                <a:spcPts val="0"/>
              </a:spcBef>
              <a:spcAft>
                <a:spcPts val="0"/>
              </a:spcAft>
              <a:buNone/>
              <a:defRPr sz="3000" b="1">
                <a:latin typeface="Oswald"/>
                <a:ea typeface="Oswald"/>
                <a:cs typeface="Oswald"/>
                <a:sym typeface="Oswald"/>
              </a:defRPr>
            </a:lvl8pPr>
            <a:lvl9pPr lvl="8" rtl="0">
              <a:spcBef>
                <a:spcPts val="0"/>
              </a:spcBef>
              <a:spcAft>
                <a:spcPts val="0"/>
              </a:spcAft>
              <a:buNone/>
              <a:defRPr sz="3000" b="1">
                <a:latin typeface="Oswald"/>
                <a:ea typeface="Oswald"/>
                <a:cs typeface="Oswald"/>
                <a:sym typeface="Oswald"/>
              </a:defRPr>
            </a:lvl9pPr>
          </a:lstStyle>
          <a:p>
            <a:endParaRPr/>
          </a:p>
        </p:txBody>
      </p:sp>
      <p:sp>
        <p:nvSpPr>
          <p:cNvPr id="59" name="Google Shape;59;p15"/>
          <p:cNvSpPr txBox="1">
            <a:spLocks noGrp="1"/>
          </p:cNvSpPr>
          <p:nvPr>
            <p:ph type="subTitle" idx="2"/>
          </p:nvPr>
        </p:nvSpPr>
        <p:spPr>
          <a:xfrm>
            <a:off x="1247125" y="1791775"/>
            <a:ext cx="3073500" cy="79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3119694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ig text 1">
  <p:cSld name="Big text 1">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subTitle" idx="1"/>
          </p:nvPr>
        </p:nvSpPr>
        <p:spPr>
          <a:xfrm>
            <a:off x="2412150" y="1567925"/>
            <a:ext cx="4319700" cy="1648800"/>
          </a:xfrm>
          <a:prstGeom prst="rect">
            <a:avLst/>
          </a:prstGeom>
          <a:noFill/>
        </p:spPr>
        <p:txBody>
          <a:bodyPr spcFirstLastPara="1" wrap="square" lIns="91425" tIns="91425" rIns="91425" bIns="91425" anchor="b" anchorCtr="0">
            <a:noAutofit/>
          </a:bodyPr>
          <a:lstStyle>
            <a:lvl1pPr lvl="0" rtl="0">
              <a:spcBef>
                <a:spcPts val="0"/>
              </a:spcBef>
              <a:spcAft>
                <a:spcPts val="0"/>
              </a:spcAft>
              <a:buNone/>
              <a:defRPr sz="2000"/>
            </a:lvl1pPr>
            <a:lvl2pPr lvl="1" rtl="0">
              <a:spcBef>
                <a:spcPts val="0"/>
              </a:spcBef>
              <a:spcAft>
                <a:spcPts val="0"/>
              </a:spcAft>
              <a:buNone/>
              <a:defRPr sz="2000"/>
            </a:lvl2pPr>
            <a:lvl3pPr lvl="2" rtl="0">
              <a:spcBef>
                <a:spcPts val="0"/>
              </a:spcBef>
              <a:spcAft>
                <a:spcPts val="0"/>
              </a:spcAft>
              <a:buNone/>
              <a:defRPr sz="2000"/>
            </a:lvl3pPr>
            <a:lvl4pPr lvl="3" rtl="0">
              <a:spcBef>
                <a:spcPts val="0"/>
              </a:spcBef>
              <a:spcAft>
                <a:spcPts val="0"/>
              </a:spcAft>
              <a:buNone/>
              <a:defRPr sz="2000"/>
            </a:lvl4pPr>
            <a:lvl5pPr lvl="4" rtl="0">
              <a:spcBef>
                <a:spcPts val="0"/>
              </a:spcBef>
              <a:spcAft>
                <a:spcPts val="0"/>
              </a:spcAft>
              <a:buNone/>
              <a:defRPr sz="2000"/>
            </a:lvl5pPr>
            <a:lvl6pPr lvl="5" rtl="0">
              <a:spcBef>
                <a:spcPts val="0"/>
              </a:spcBef>
              <a:spcAft>
                <a:spcPts val="0"/>
              </a:spcAft>
              <a:buNone/>
              <a:defRPr sz="2000"/>
            </a:lvl6pPr>
            <a:lvl7pPr lvl="6" rtl="0">
              <a:spcBef>
                <a:spcPts val="0"/>
              </a:spcBef>
              <a:spcAft>
                <a:spcPts val="0"/>
              </a:spcAft>
              <a:buNone/>
              <a:defRPr sz="2000"/>
            </a:lvl7pPr>
            <a:lvl8pPr lvl="7" rtl="0">
              <a:spcBef>
                <a:spcPts val="0"/>
              </a:spcBef>
              <a:spcAft>
                <a:spcPts val="0"/>
              </a:spcAft>
              <a:buNone/>
              <a:defRPr sz="2000"/>
            </a:lvl8pPr>
            <a:lvl9pPr lvl="8" rtl="0">
              <a:spcBef>
                <a:spcPts val="0"/>
              </a:spcBef>
              <a:spcAft>
                <a:spcPts val="0"/>
              </a:spcAft>
              <a:buNone/>
              <a:defRPr sz="2000"/>
            </a:lvl9pPr>
          </a:lstStyle>
          <a:p>
            <a:endParaRPr/>
          </a:p>
        </p:txBody>
      </p:sp>
      <p:sp>
        <p:nvSpPr>
          <p:cNvPr id="62" name="Google Shape;62;p16"/>
          <p:cNvSpPr txBox="1">
            <a:spLocks noGrp="1"/>
          </p:cNvSpPr>
          <p:nvPr>
            <p:ph type="title"/>
          </p:nvPr>
        </p:nvSpPr>
        <p:spPr>
          <a:xfrm>
            <a:off x="2412150" y="3216775"/>
            <a:ext cx="4319700" cy="358800"/>
          </a:xfrm>
          <a:prstGeom prst="rect">
            <a:avLst/>
          </a:prstGeom>
          <a:noFill/>
        </p:spPr>
        <p:txBody>
          <a:bodyPr spcFirstLastPara="1" wrap="square" lIns="91425" tIns="91425" rIns="91425" bIns="91425" anchor="ctr"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Tree>
    <p:extLst>
      <p:ext uri="{BB962C8B-B14F-4D97-AF65-F5344CB8AC3E}">
        <p14:creationId xmlns:p14="http://schemas.microsoft.com/office/powerpoint/2010/main" val="12236968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One column left">
  <p:cSld name="One column left">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7"/>
          <p:cNvSpPr txBox="1">
            <a:spLocks noGrp="1"/>
          </p:cNvSpPr>
          <p:nvPr>
            <p:ph type="title"/>
          </p:nvPr>
        </p:nvSpPr>
        <p:spPr>
          <a:xfrm>
            <a:off x="1356200" y="1687625"/>
            <a:ext cx="42345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5" name="Google Shape;65;p17"/>
          <p:cNvSpPr txBox="1">
            <a:spLocks noGrp="1"/>
          </p:cNvSpPr>
          <p:nvPr>
            <p:ph type="subTitle" idx="1"/>
          </p:nvPr>
        </p:nvSpPr>
        <p:spPr>
          <a:xfrm>
            <a:off x="1356200" y="2154161"/>
            <a:ext cx="4234500" cy="130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Tree>
    <p:extLst>
      <p:ext uri="{BB962C8B-B14F-4D97-AF65-F5344CB8AC3E}">
        <p14:creationId xmlns:p14="http://schemas.microsoft.com/office/powerpoint/2010/main" val="33148163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left 2">
  <p:cSld name="One column left 2">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4" name="Google Shape;74;p20"/>
          <p:cNvSpPr txBox="1">
            <a:spLocks noGrp="1"/>
          </p:cNvSpPr>
          <p:nvPr>
            <p:ph type="subTitle" idx="1"/>
          </p:nvPr>
        </p:nvSpPr>
        <p:spPr>
          <a:xfrm>
            <a:off x="991800" y="1891350"/>
            <a:ext cx="3580200" cy="3216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None/>
              <a:defRPr sz="1600" b="1">
                <a:latin typeface="Oswald"/>
                <a:ea typeface="Oswald"/>
                <a:cs typeface="Oswald"/>
                <a:sym typeface="Oswald"/>
              </a:defRPr>
            </a:lvl1pPr>
            <a:lvl2pPr lvl="1" rtl="0">
              <a:lnSpc>
                <a:spcPct val="115000"/>
              </a:lnSpc>
              <a:spcBef>
                <a:spcPts val="0"/>
              </a:spcBef>
              <a:spcAft>
                <a:spcPts val="0"/>
              </a:spcAft>
              <a:buNone/>
              <a:defRPr sz="1600" b="1">
                <a:latin typeface="Oswald"/>
                <a:ea typeface="Oswald"/>
                <a:cs typeface="Oswald"/>
                <a:sym typeface="Oswald"/>
              </a:defRPr>
            </a:lvl2pPr>
            <a:lvl3pPr lvl="2" rtl="0">
              <a:lnSpc>
                <a:spcPct val="115000"/>
              </a:lnSpc>
              <a:spcBef>
                <a:spcPts val="0"/>
              </a:spcBef>
              <a:spcAft>
                <a:spcPts val="0"/>
              </a:spcAft>
              <a:buNone/>
              <a:defRPr sz="1600" b="1">
                <a:latin typeface="Oswald"/>
                <a:ea typeface="Oswald"/>
                <a:cs typeface="Oswald"/>
                <a:sym typeface="Oswald"/>
              </a:defRPr>
            </a:lvl3pPr>
            <a:lvl4pPr lvl="3" rtl="0">
              <a:lnSpc>
                <a:spcPct val="115000"/>
              </a:lnSpc>
              <a:spcBef>
                <a:spcPts val="0"/>
              </a:spcBef>
              <a:spcAft>
                <a:spcPts val="0"/>
              </a:spcAft>
              <a:buNone/>
              <a:defRPr sz="1600" b="1">
                <a:latin typeface="Oswald"/>
                <a:ea typeface="Oswald"/>
                <a:cs typeface="Oswald"/>
                <a:sym typeface="Oswald"/>
              </a:defRPr>
            </a:lvl4pPr>
            <a:lvl5pPr lvl="4" rtl="0">
              <a:lnSpc>
                <a:spcPct val="115000"/>
              </a:lnSpc>
              <a:spcBef>
                <a:spcPts val="0"/>
              </a:spcBef>
              <a:spcAft>
                <a:spcPts val="0"/>
              </a:spcAft>
              <a:buNone/>
              <a:defRPr sz="1600" b="1">
                <a:latin typeface="Oswald"/>
                <a:ea typeface="Oswald"/>
                <a:cs typeface="Oswald"/>
                <a:sym typeface="Oswald"/>
              </a:defRPr>
            </a:lvl5pPr>
            <a:lvl6pPr lvl="5" rtl="0">
              <a:lnSpc>
                <a:spcPct val="115000"/>
              </a:lnSpc>
              <a:spcBef>
                <a:spcPts val="0"/>
              </a:spcBef>
              <a:spcAft>
                <a:spcPts val="0"/>
              </a:spcAft>
              <a:buNone/>
              <a:defRPr sz="1600" b="1">
                <a:latin typeface="Oswald"/>
                <a:ea typeface="Oswald"/>
                <a:cs typeface="Oswald"/>
                <a:sym typeface="Oswald"/>
              </a:defRPr>
            </a:lvl6pPr>
            <a:lvl7pPr lvl="6" rtl="0">
              <a:lnSpc>
                <a:spcPct val="115000"/>
              </a:lnSpc>
              <a:spcBef>
                <a:spcPts val="0"/>
              </a:spcBef>
              <a:spcAft>
                <a:spcPts val="0"/>
              </a:spcAft>
              <a:buNone/>
              <a:defRPr sz="1600" b="1">
                <a:latin typeface="Oswald"/>
                <a:ea typeface="Oswald"/>
                <a:cs typeface="Oswald"/>
                <a:sym typeface="Oswald"/>
              </a:defRPr>
            </a:lvl7pPr>
            <a:lvl8pPr lvl="7" rtl="0">
              <a:lnSpc>
                <a:spcPct val="115000"/>
              </a:lnSpc>
              <a:spcBef>
                <a:spcPts val="0"/>
              </a:spcBef>
              <a:spcAft>
                <a:spcPts val="0"/>
              </a:spcAft>
              <a:buNone/>
              <a:defRPr sz="1600" b="1">
                <a:latin typeface="Oswald"/>
                <a:ea typeface="Oswald"/>
                <a:cs typeface="Oswald"/>
                <a:sym typeface="Oswald"/>
              </a:defRPr>
            </a:lvl8pPr>
            <a:lvl9pPr lvl="8"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75" name="Google Shape;75;p20"/>
          <p:cNvSpPr txBox="1">
            <a:spLocks noGrp="1"/>
          </p:cNvSpPr>
          <p:nvPr>
            <p:ph type="subTitle" idx="2"/>
          </p:nvPr>
        </p:nvSpPr>
        <p:spPr>
          <a:xfrm>
            <a:off x="991800" y="2212950"/>
            <a:ext cx="3580200" cy="1375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None/>
              <a:defRPr/>
            </a:lvl1pPr>
            <a:lvl2pPr lvl="1" rtl="0">
              <a:lnSpc>
                <a:spcPct val="115000"/>
              </a:lnSpc>
              <a:spcBef>
                <a:spcPts val="0"/>
              </a:spcBef>
              <a:spcAft>
                <a:spcPts val="0"/>
              </a:spcAft>
              <a:buNone/>
              <a:defRPr/>
            </a:lvl2pPr>
            <a:lvl3pPr lvl="2" rtl="0">
              <a:lnSpc>
                <a:spcPct val="115000"/>
              </a:lnSpc>
              <a:spcBef>
                <a:spcPts val="0"/>
              </a:spcBef>
              <a:spcAft>
                <a:spcPts val="0"/>
              </a:spcAft>
              <a:buNone/>
              <a:defRPr/>
            </a:lvl3pPr>
            <a:lvl4pPr lvl="3" rtl="0">
              <a:lnSpc>
                <a:spcPct val="115000"/>
              </a:lnSpc>
              <a:spcBef>
                <a:spcPts val="0"/>
              </a:spcBef>
              <a:spcAft>
                <a:spcPts val="0"/>
              </a:spcAft>
              <a:buNone/>
              <a:defRPr/>
            </a:lvl4pPr>
            <a:lvl5pPr lvl="4" rtl="0">
              <a:lnSpc>
                <a:spcPct val="115000"/>
              </a:lnSpc>
              <a:spcBef>
                <a:spcPts val="0"/>
              </a:spcBef>
              <a:spcAft>
                <a:spcPts val="0"/>
              </a:spcAft>
              <a:buNone/>
              <a:defRPr/>
            </a:lvl5pPr>
            <a:lvl6pPr lvl="5" rtl="0">
              <a:lnSpc>
                <a:spcPct val="115000"/>
              </a:lnSpc>
              <a:spcBef>
                <a:spcPts val="0"/>
              </a:spcBef>
              <a:spcAft>
                <a:spcPts val="0"/>
              </a:spcAft>
              <a:buNone/>
              <a:defRPr/>
            </a:lvl6pPr>
            <a:lvl7pPr lvl="6" rtl="0">
              <a:lnSpc>
                <a:spcPct val="115000"/>
              </a:lnSpc>
              <a:spcBef>
                <a:spcPts val="0"/>
              </a:spcBef>
              <a:spcAft>
                <a:spcPts val="0"/>
              </a:spcAft>
              <a:buNone/>
              <a:defRPr/>
            </a:lvl7pPr>
            <a:lvl8pPr lvl="7" rtl="0">
              <a:lnSpc>
                <a:spcPct val="115000"/>
              </a:lnSpc>
              <a:spcBef>
                <a:spcPts val="0"/>
              </a:spcBef>
              <a:spcAft>
                <a:spcPts val="0"/>
              </a:spcAft>
              <a:buNone/>
              <a:defRPr/>
            </a:lvl8pPr>
            <a:lvl9pPr lvl="8" rtl="0">
              <a:lnSpc>
                <a:spcPct val="115000"/>
              </a:lnSpc>
              <a:spcBef>
                <a:spcPts val="0"/>
              </a:spcBef>
              <a:spcAft>
                <a:spcPts val="0"/>
              </a:spcAft>
              <a:buNone/>
              <a:defRPr/>
            </a:lvl9pPr>
          </a:lstStyle>
          <a:p>
            <a:endParaRPr/>
          </a:p>
        </p:txBody>
      </p:sp>
    </p:spTree>
    <p:extLst>
      <p:ext uri="{BB962C8B-B14F-4D97-AF65-F5344CB8AC3E}">
        <p14:creationId xmlns:p14="http://schemas.microsoft.com/office/powerpoint/2010/main" val="19072047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hree columns">
  <p:cSld name="Three columns">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21"/>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8" name="Google Shape;78;p21"/>
          <p:cNvSpPr txBox="1">
            <a:spLocks noGrp="1"/>
          </p:cNvSpPr>
          <p:nvPr>
            <p:ph type="subTitle" idx="1"/>
          </p:nvPr>
        </p:nvSpPr>
        <p:spPr>
          <a:xfrm>
            <a:off x="991800" y="2606538"/>
            <a:ext cx="22002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79" name="Google Shape;79;p21"/>
          <p:cNvSpPr txBox="1">
            <a:spLocks noGrp="1"/>
          </p:cNvSpPr>
          <p:nvPr>
            <p:ph type="subTitle" idx="2"/>
          </p:nvPr>
        </p:nvSpPr>
        <p:spPr>
          <a:xfrm>
            <a:off x="991800" y="2928138"/>
            <a:ext cx="2200200" cy="1135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a:lvl1pPr>
            <a:lvl2pPr lvl="1" algn="ctr" rtl="0">
              <a:lnSpc>
                <a:spcPct val="115000"/>
              </a:lnSpc>
              <a:spcBef>
                <a:spcPts val="0"/>
              </a:spcBef>
              <a:spcAft>
                <a:spcPts val="0"/>
              </a:spcAft>
              <a:buNone/>
              <a:defRPr/>
            </a:lvl2pPr>
            <a:lvl3pPr lvl="2" algn="ctr" rtl="0">
              <a:lnSpc>
                <a:spcPct val="115000"/>
              </a:lnSpc>
              <a:spcBef>
                <a:spcPts val="0"/>
              </a:spcBef>
              <a:spcAft>
                <a:spcPts val="0"/>
              </a:spcAft>
              <a:buNone/>
              <a:defRPr/>
            </a:lvl3pPr>
            <a:lvl4pPr lvl="3" algn="ctr" rtl="0">
              <a:lnSpc>
                <a:spcPct val="115000"/>
              </a:lnSpc>
              <a:spcBef>
                <a:spcPts val="0"/>
              </a:spcBef>
              <a:spcAft>
                <a:spcPts val="0"/>
              </a:spcAft>
              <a:buNone/>
              <a:defRPr/>
            </a:lvl4pPr>
            <a:lvl5pPr lvl="4" algn="ctr" rtl="0">
              <a:lnSpc>
                <a:spcPct val="115000"/>
              </a:lnSpc>
              <a:spcBef>
                <a:spcPts val="0"/>
              </a:spcBef>
              <a:spcAft>
                <a:spcPts val="0"/>
              </a:spcAft>
              <a:buNone/>
              <a:defRPr/>
            </a:lvl5pPr>
            <a:lvl6pPr lvl="5" algn="ctr" rtl="0">
              <a:lnSpc>
                <a:spcPct val="115000"/>
              </a:lnSpc>
              <a:spcBef>
                <a:spcPts val="0"/>
              </a:spcBef>
              <a:spcAft>
                <a:spcPts val="0"/>
              </a:spcAft>
              <a:buNone/>
              <a:defRPr/>
            </a:lvl6pPr>
            <a:lvl7pPr lvl="6" algn="ctr" rtl="0">
              <a:lnSpc>
                <a:spcPct val="115000"/>
              </a:lnSpc>
              <a:spcBef>
                <a:spcPts val="0"/>
              </a:spcBef>
              <a:spcAft>
                <a:spcPts val="0"/>
              </a:spcAft>
              <a:buNone/>
              <a:defRPr/>
            </a:lvl7pPr>
            <a:lvl8pPr lvl="7" algn="ctr" rtl="0">
              <a:lnSpc>
                <a:spcPct val="115000"/>
              </a:lnSpc>
              <a:spcBef>
                <a:spcPts val="0"/>
              </a:spcBef>
              <a:spcAft>
                <a:spcPts val="0"/>
              </a:spcAft>
              <a:buNone/>
              <a:defRPr/>
            </a:lvl8pPr>
            <a:lvl9pPr lvl="8" algn="ctr" rtl="0">
              <a:lnSpc>
                <a:spcPct val="115000"/>
              </a:lnSpc>
              <a:spcBef>
                <a:spcPts val="0"/>
              </a:spcBef>
              <a:spcAft>
                <a:spcPts val="0"/>
              </a:spcAft>
              <a:buNone/>
              <a:defRPr/>
            </a:lvl9pPr>
          </a:lstStyle>
          <a:p>
            <a:endParaRPr/>
          </a:p>
        </p:txBody>
      </p:sp>
      <p:sp>
        <p:nvSpPr>
          <p:cNvPr id="80" name="Google Shape;80;p21"/>
          <p:cNvSpPr txBox="1">
            <a:spLocks noGrp="1"/>
          </p:cNvSpPr>
          <p:nvPr>
            <p:ph type="subTitle" idx="3"/>
          </p:nvPr>
        </p:nvSpPr>
        <p:spPr>
          <a:xfrm>
            <a:off x="3471950" y="2606538"/>
            <a:ext cx="22002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81" name="Google Shape;81;p21"/>
          <p:cNvSpPr txBox="1">
            <a:spLocks noGrp="1"/>
          </p:cNvSpPr>
          <p:nvPr>
            <p:ph type="subTitle" idx="4"/>
          </p:nvPr>
        </p:nvSpPr>
        <p:spPr>
          <a:xfrm>
            <a:off x="3471950" y="2928138"/>
            <a:ext cx="2200200" cy="1135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a:lvl1pPr>
            <a:lvl2pPr lvl="1" algn="ctr" rtl="0">
              <a:lnSpc>
                <a:spcPct val="115000"/>
              </a:lnSpc>
              <a:spcBef>
                <a:spcPts val="0"/>
              </a:spcBef>
              <a:spcAft>
                <a:spcPts val="0"/>
              </a:spcAft>
              <a:buNone/>
              <a:defRPr/>
            </a:lvl2pPr>
            <a:lvl3pPr lvl="2" algn="ctr" rtl="0">
              <a:lnSpc>
                <a:spcPct val="115000"/>
              </a:lnSpc>
              <a:spcBef>
                <a:spcPts val="0"/>
              </a:spcBef>
              <a:spcAft>
                <a:spcPts val="0"/>
              </a:spcAft>
              <a:buNone/>
              <a:defRPr/>
            </a:lvl3pPr>
            <a:lvl4pPr lvl="3" algn="ctr" rtl="0">
              <a:lnSpc>
                <a:spcPct val="115000"/>
              </a:lnSpc>
              <a:spcBef>
                <a:spcPts val="0"/>
              </a:spcBef>
              <a:spcAft>
                <a:spcPts val="0"/>
              </a:spcAft>
              <a:buNone/>
              <a:defRPr/>
            </a:lvl4pPr>
            <a:lvl5pPr lvl="4" algn="ctr" rtl="0">
              <a:lnSpc>
                <a:spcPct val="115000"/>
              </a:lnSpc>
              <a:spcBef>
                <a:spcPts val="0"/>
              </a:spcBef>
              <a:spcAft>
                <a:spcPts val="0"/>
              </a:spcAft>
              <a:buNone/>
              <a:defRPr/>
            </a:lvl5pPr>
            <a:lvl6pPr lvl="5" algn="ctr" rtl="0">
              <a:lnSpc>
                <a:spcPct val="115000"/>
              </a:lnSpc>
              <a:spcBef>
                <a:spcPts val="0"/>
              </a:spcBef>
              <a:spcAft>
                <a:spcPts val="0"/>
              </a:spcAft>
              <a:buNone/>
              <a:defRPr/>
            </a:lvl6pPr>
            <a:lvl7pPr lvl="6" algn="ctr" rtl="0">
              <a:lnSpc>
                <a:spcPct val="115000"/>
              </a:lnSpc>
              <a:spcBef>
                <a:spcPts val="0"/>
              </a:spcBef>
              <a:spcAft>
                <a:spcPts val="0"/>
              </a:spcAft>
              <a:buNone/>
              <a:defRPr/>
            </a:lvl7pPr>
            <a:lvl8pPr lvl="7" algn="ctr" rtl="0">
              <a:lnSpc>
                <a:spcPct val="115000"/>
              </a:lnSpc>
              <a:spcBef>
                <a:spcPts val="0"/>
              </a:spcBef>
              <a:spcAft>
                <a:spcPts val="0"/>
              </a:spcAft>
              <a:buNone/>
              <a:defRPr/>
            </a:lvl8pPr>
            <a:lvl9pPr lvl="8" algn="ctr" rtl="0">
              <a:lnSpc>
                <a:spcPct val="115000"/>
              </a:lnSpc>
              <a:spcBef>
                <a:spcPts val="0"/>
              </a:spcBef>
              <a:spcAft>
                <a:spcPts val="0"/>
              </a:spcAft>
              <a:buNone/>
              <a:defRPr/>
            </a:lvl9pPr>
          </a:lstStyle>
          <a:p>
            <a:endParaRPr/>
          </a:p>
        </p:txBody>
      </p:sp>
      <p:sp>
        <p:nvSpPr>
          <p:cNvPr id="82" name="Google Shape;82;p21"/>
          <p:cNvSpPr txBox="1">
            <a:spLocks noGrp="1"/>
          </p:cNvSpPr>
          <p:nvPr>
            <p:ph type="subTitle" idx="5"/>
          </p:nvPr>
        </p:nvSpPr>
        <p:spPr>
          <a:xfrm>
            <a:off x="5952100" y="2606538"/>
            <a:ext cx="22002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83" name="Google Shape;83;p21"/>
          <p:cNvSpPr txBox="1">
            <a:spLocks noGrp="1"/>
          </p:cNvSpPr>
          <p:nvPr>
            <p:ph type="subTitle" idx="6"/>
          </p:nvPr>
        </p:nvSpPr>
        <p:spPr>
          <a:xfrm>
            <a:off x="5952100" y="2928138"/>
            <a:ext cx="2200200" cy="11352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a:lvl1pPr>
            <a:lvl2pPr lvl="1" algn="ctr" rtl="0">
              <a:lnSpc>
                <a:spcPct val="115000"/>
              </a:lnSpc>
              <a:spcBef>
                <a:spcPts val="0"/>
              </a:spcBef>
              <a:spcAft>
                <a:spcPts val="0"/>
              </a:spcAft>
              <a:buNone/>
              <a:defRPr/>
            </a:lvl2pPr>
            <a:lvl3pPr lvl="2" algn="ctr" rtl="0">
              <a:lnSpc>
                <a:spcPct val="115000"/>
              </a:lnSpc>
              <a:spcBef>
                <a:spcPts val="0"/>
              </a:spcBef>
              <a:spcAft>
                <a:spcPts val="0"/>
              </a:spcAft>
              <a:buNone/>
              <a:defRPr/>
            </a:lvl3pPr>
            <a:lvl4pPr lvl="3" algn="ctr" rtl="0">
              <a:lnSpc>
                <a:spcPct val="115000"/>
              </a:lnSpc>
              <a:spcBef>
                <a:spcPts val="0"/>
              </a:spcBef>
              <a:spcAft>
                <a:spcPts val="0"/>
              </a:spcAft>
              <a:buNone/>
              <a:defRPr/>
            </a:lvl4pPr>
            <a:lvl5pPr lvl="4" algn="ctr" rtl="0">
              <a:lnSpc>
                <a:spcPct val="115000"/>
              </a:lnSpc>
              <a:spcBef>
                <a:spcPts val="0"/>
              </a:spcBef>
              <a:spcAft>
                <a:spcPts val="0"/>
              </a:spcAft>
              <a:buNone/>
              <a:defRPr/>
            </a:lvl5pPr>
            <a:lvl6pPr lvl="5" algn="ctr" rtl="0">
              <a:lnSpc>
                <a:spcPct val="115000"/>
              </a:lnSpc>
              <a:spcBef>
                <a:spcPts val="0"/>
              </a:spcBef>
              <a:spcAft>
                <a:spcPts val="0"/>
              </a:spcAft>
              <a:buNone/>
              <a:defRPr/>
            </a:lvl6pPr>
            <a:lvl7pPr lvl="6" algn="ctr" rtl="0">
              <a:lnSpc>
                <a:spcPct val="115000"/>
              </a:lnSpc>
              <a:spcBef>
                <a:spcPts val="0"/>
              </a:spcBef>
              <a:spcAft>
                <a:spcPts val="0"/>
              </a:spcAft>
              <a:buNone/>
              <a:defRPr/>
            </a:lvl7pPr>
            <a:lvl8pPr lvl="7" algn="ctr" rtl="0">
              <a:lnSpc>
                <a:spcPct val="115000"/>
              </a:lnSpc>
              <a:spcBef>
                <a:spcPts val="0"/>
              </a:spcBef>
              <a:spcAft>
                <a:spcPts val="0"/>
              </a:spcAft>
              <a:buNone/>
              <a:defRPr/>
            </a:lvl8pPr>
            <a:lvl9pPr lvl="8" algn="ctr" rtl="0">
              <a:lnSpc>
                <a:spcPct val="115000"/>
              </a:lnSpc>
              <a:spcBef>
                <a:spcPts val="0"/>
              </a:spcBef>
              <a:spcAft>
                <a:spcPts val="0"/>
              </a:spcAft>
              <a:buNone/>
              <a:defRPr/>
            </a:lvl9pPr>
          </a:lstStyle>
          <a:p>
            <a:endParaRPr/>
          </a:p>
        </p:txBody>
      </p:sp>
    </p:spTree>
    <p:extLst>
      <p:ext uri="{BB962C8B-B14F-4D97-AF65-F5344CB8AC3E}">
        <p14:creationId xmlns:p14="http://schemas.microsoft.com/office/powerpoint/2010/main" val="18688163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Four columns 2">
  <p:cSld name="Four columns 2">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22"/>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86" name="Google Shape;86;p22"/>
          <p:cNvSpPr txBox="1">
            <a:spLocks noGrp="1"/>
          </p:cNvSpPr>
          <p:nvPr>
            <p:ph type="subTitle" idx="1"/>
          </p:nvPr>
        </p:nvSpPr>
        <p:spPr>
          <a:xfrm>
            <a:off x="991800" y="2606550"/>
            <a:ext cx="15954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87" name="Google Shape;87;p22"/>
          <p:cNvSpPr txBox="1">
            <a:spLocks noGrp="1"/>
          </p:cNvSpPr>
          <p:nvPr>
            <p:ph type="subTitle" idx="2"/>
          </p:nvPr>
        </p:nvSpPr>
        <p:spPr>
          <a:xfrm>
            <a:off x="991800" y="2928150"/>
            <a:ext cx="1595400" cy="11352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None/>
              <a:defRPr/>
            </a:lvl1pPr>
            <a:lvl2pPr lvl="1" algn="ctr" rtl="0">
              <a:lnSpc>
                <a:spcPct val="115000"/>
              </a:lnSpc>
              <a:spcBef>
                <a:spcPts val="0"/>
              </a:spcBef>
              <a:spcAft>
                <a:spcPts val="0"/>
              </a:spcAft>
              <a:buNone/>
              <a:defRPr/>
            </a:lvl2pPr>
            <a:lvl3pPr lvl="2" algn="ctr" rtl="0">
              <a:lnSpc>
                <a:spcPct val="115000"/>
              </a:lnSpc>
              <a:spcBef>
                <a:spcPts val="0"/>
              </a:spcBef>
              <a:spcAft>
                <a:spcPts val="0"/>
              </a:spcAft>
              <a:buNone/>
              <a:defRPr/>
            </a:lvl3pPr>
            <a:lvl4pPr lvl="3" algn="ctr" rtl="0">
              <a:lnSpc>
                <a:spcPct val="115000"/>
              </a:lnSpc>
              <a:spcBef>
                <a:spcPts val="0"/>
              </a:spcBef>
              <a:spcAft>
                <a:spcPts val="0"/>
              </a:spcAft>
              <a:buNone/>
              <a:defRPr/>
            </a:lvl4pPr>
            <a:lvl5pPr lvl="4" algn="ctr" rtl="0">
              <a:lnSpc>
                <a:spcPct val="115000"/>
              </a:lnSpc>
              <a:spcBef>
                <a:spcPts val="0"/>
              </a:spcBef>
              <a:spcAft>
                <a:spcPts val="0"/>
              </a:spcAft>
              <a:buNone/>
              <a:defRPr/>
            </a:lvl5pPr>
            <a:lvl6pPr lvl="5" algn="ctr" rtl="0">
              <a:lnSpc>
                <a:spcPct val="115000"/>
              </a:lnSpc>
              <a:spcBef>
                <a:spcPts val="0"/>
              </a:spcBef>
              <a:spcAft>
                <a:spcPts val="0"/>
              </a:spcAft>
              <a:buNone/>
              <a:defRPr/>
            </a:lvl6pPr>
            <a:lvl7pPr lvl="6" algn="ctr" rtl="0">
              <a:lnSpc>
                <a:spcPct val="115000"/>
              </a:lnSpc>
              <a:spcBef>
                <a:spcPts val="0"/>
              </a:spcBef>
              <a:spcAft>
                <a:spcPts val="0"/>
              </a:spcAft>
              <a:buNone/>
              <a:defRPr/>
            </a:lvl7pPr>
            <a:lvl8pPr lvl="7" algn="ctr" rtl="0">
              <a:lnSpc>
                <a:spcPct val="115000"/>
              </a:lnSpc>
              <a:spcBef>
                <a:spcPts val="0"/>
              </a:spcBef>
              <a:spcAft>
                <a:spcPts val="0"/>
              </a:spcAft>
              <a:buNone/>
              <a:defRPr/>
            </a:lvl8pPr>
            <a:lvl9pPr lvl="8" algn="ctr" rtl="0">
              <a:lnSpc>
                <a:spcPct val="115000"/>
              </a:lnSpc>
              <a:spcBef>
                <a:spcPts val="0"/>
              </a:spcBef>
              <a:spcAft>
                <a:spcPts val="0"/>
              </a:spcAft>
              <a:buNone/>
              <a:defRPr/>
            </a:lvl9pPr>
          </a:lstStyle>
          <a:p>
            <a:endParaRPr/>
          </a:p>
        </p:txBody>
      </p:sp>
      <p:sp>
        <p:nvSpPr>
          <p:cNvPr id="88" name="Google Shape;88;p22"/>
          <p:cNvSpPr txBox="1">
            <a:spLocks noGrp="1"/>
          </p:cNvSpPr>
          <p:nvPr>
            <p:ph type="subTitle" idx="3"/>
          </p:nvPr>
        </p:nvSpPr>
        <p:spPr>
          <a:xfrm>
            <a:off x="2846800" y="2606550"/>
            <a:ext cx="15954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89" name="Google Shape;89;p22"/>
          <p:cNvSpPr txBox="1">
            <a:spLocks noGrp="1"/>
          </p:cNvSpPr>
          <p:nvPr>
            <p:ph type="subTitle" idx="4"/>
          </p:nvPr>
        </p:nvSpPr>
        <p:spPr>
          <a:xfrm>
            <a:off x="2846796" y="2928150"/>
            <a:ext cx="1595400" cy="11352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None/>
              <a:defRPr/>
            </a:lvl1pPr>
            <a:lvl2pPr lvl="1" algn="ctr" rtl="0">
              <a:lnSpc>
                <a:spcPct val="115000"/>
              </a:lnSpc>
              <a:spcBef>
                <a:spcPts val="0"/>
              </a:spcBef>
              <a:spcAft>
                <a:spcPts val="0"/>
              </a:spcAft>
              <a:buNone/>
              <a:defRPr/>
            </a:lvl2pPr>
            <a:lvl3pPr lvl="2" algn="ctr" rtl="0">
              <a:lnSpc>
                <a:spcPct val="115000"/>
              </a:lnSpc>
              <a:spcBef>
                <a:spcPts val="0"/>
              </a:spcBef>
              <a:spcAft>
                <a:spcPts val="0"/>
              </a:spcAft>
              <a:buNone/>
              <a:defRPr/>
            </a:lvl3pPr>
            <a:lvl4pPr lvl="3" algn="ctr" rtl="0">
              <a:lnSpc>
                <a:spcPct val="115000"/>
              </a:lnSpc>
              <a:spcBef>
                <a:spcPts val="0"/>
              </a:spcBef>
              <a:spcAft>
                <a:spcPts val="0"/>
              </a:spcAft>
              <a:buNone/>
              <a:defRPr/>
            </a:lvl4pPr>
            <a:lvl5pPr lvl="4" algn="ctr" rtl="0">
              <a:lnSpc>
                <a:spcPct val="115000"/>
              </a:lnSpc>
              <a:spcBef>
                <a:spcPts val="0"/>
              </a:spcBef>
              <a:spcAft>
                <a:spcPts val="0"/>
              </a:spcAft>
              <a:buNone/>
              <a:defRPr/>
            </a:lvl5pPr>
            <a:lvl6pPr lvl="5" algn="ctr" rtl="0">
              <a:lnSpc>
                <a:spcPct val="115000"/>
              </a:lnSpc>
              <a:spcBef>
                <a:spcPts val="0"/>
              </a:spcBef>
              <a:spcAft>
                <a:spcPts val="0"/>
              </a:spcAft>
              <a:buNone/>
              <a:defRPr/>
            </a:lvl6pPr>
            <a:lvl7pPr lvl="6" algn="ctr" rtl="0">
              <a:lnSpc>
                <a:spcPct val="115000"/>
              </a:lnSpc>
              <a:spcBef>
                <a:spcPts val="0"/>
              </a:spcBef>
              <a:spcAft>
                <a:spcPts val="0"/>
              </a:spcAft>
              <a:buNone/>
              <a:defRPr/>
            </a:lvl7pPr>
            <a:lvl8pPr lvl="7" algn="ctr" rtl="0">
              <a:lnSpc>
                <a:spcPct val="115000"/>
              </a:lnSpc>
              <a:spcBef>
                <a:spcPts val="0"/>
              </a:spcBef>
              <a:spcAft>
                <a:spcPts val="0"/>
              </a:spcAft>
              <a:buNone/>
              <a:defRPr/>
            </a:lvl8pPr>
            <a:lvl9pPr lvl="8" algn="ctr" rtl="0">
              <a:lnSpc>
                <a:spcPct val="115000"/>
              </a:lnSpc>
              <a:spcBef>
                <a:spcPts val="0"/>
              </a:spcBef>
              <a:spcAft>
                <a:spcPts val="0"/>
              </a:spcAft>
              <a:buNone/>
              <a:defRPr/>
            </a:lvl9pPr>
          </a:lstStyle>
          <a:p>
            <a:endParaRPr/>
          </a:p>
        </p:txBody>
      </p:sp>
      <p:sp>
        <p:nvSpPr>
          <p:cNvPr id="90" name="Google Shape;90;p22"/>
          <p:cNvSpPr txBox="1">
            <a:spLocks noGrp="1"/>
          </p:cNvSpPr>
          <p:nvPr>
            <p:ph type="subTitle" idx="5"/>
          </p:nvPr>
        </p:nvSpPr>
        <p:spPr>
          <a:xfrm>
            <a:off x="4701800" y="2606550"/>
            <a:ext cx="15954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91" name="Google Shape;91;p22"/>
          <p:cNvSpPr txBox="1">
            <a:spLocks noGrp="1"/>
          </p:cNvSpPr>
          <p:nvPr>
            <p:ph type="subTitle" idx="6"/>
          </p:nvPr>
        </p:nvSpPr>
        <p:spPr>
          <a:xfrm>
            <a:off x="4701792" y="2928150"/>
            <a:ext cx="1595400" cy="11352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None/>
              <a:defRPr/>
            </a:lvl1pPr>
            <a:lvl2pPr lvl="1" algn="ctr" rtl="0">
              <a:lnSpc>
                <a:spcPct val="115000"/>
              </a:lnSpc>
              <a:spcBef>
                <a:spcPts val="0"/>
              </a:spcBef>
              <a:spcAft>
                <a:spcPts val="0"/>
              </a:spcAft>
              <a:buNone/>
              <a:defRPr/>
            </a:lvl2pPr>
            <a:lvl3pPr lvl="2" algn="ctr" rtl="0">
              <a:lnSpc>
                <a:spcPct val="115000"/>
              </a:lnSpc>
              <a:spcBef>
                <a:spcPts val="0"/>
              </a:spcBef>
              <a:spcAft>
                <a:spcPts val="0"/>
              </a:spcAft>
              <a:buNone/>
              <a:defRPr/>
            </a:lvl3pPr>
            <a:lvl4pPr lvl="3" algn="ctr" rtl="0">
              <a:lnSpc>
                <a:spcPct val="115000"/>
              </a:lnSpc>
              <a:spcBef>
                <a:spcPts val="0"/>
              </a:spcBef>
              <a:spcAft>
                <a:spcPts val="0"/>
              </a:spcAft>
              <a:buNone/>
              <a:defRPr/>
            </a:lvl4pPr>
            <a:lvl5pPr lvl="4" algn="ctr" rtl="0">
              <a:lnSpc>
                <a:spcPct val="115000"/>
              </a:lnSpc>
              <a:spcBef>
                <a:spcPts val="0"/>
              </a:spcBef>
              <a:spcAft>
                <a:spcPts val="0"/>
              </a:spcAft>
              <a:buNone/>
              <a:defRPr/>
            </a:lvl5pPr>
            <a:lvl6pPr lvl="5" algn="ctr" rtl="0">
              <a:lnSpc>
                <a:spcPct val="115000"/>
              </a:lnSpc>
              <a:spcBef>
                <a:spcPts val="0"/>
              </a:spcBef>
              <a:spcAft>
                <a:spcPts val="0"/>
              </a:spcAft>
              <a:buNone/>
              <a:defRPr/>
            </a:lvl6pPr>
            <a:lvl7pPr lvl="6" algn="ctr" rtl="0">
              <a:lnSpc>
                <a:spcPct val="115000"/>
              </a:lnSpc>
              <a:spcBef>
                <a:spcPts val="0"/>
              </a:spcBef>
              <a:spcAft>
                <a:spcPts val="0"/>
              </a:spcAft>
              <a:buNone/>
              <a:defRPr/>
            </a:lvl7pPr>
            <a:lvl8pPr lvl="7" algn="ctr" rtl="0">
              <a:lnSpc>
                <a:spcPct val="115000"/>
              </a:lnSpc>
              <a:spcBef>
                <a:spcPts val="0"/>
              </a:spcBef>
              <a:spcAft>
                <a:spcPts val="0"/>
              </a:spcAft>
              <a:buNone/>
              <a:defRPr/>
            </a:lvl8pPr>
            <a:lvl9pPr lvl="8" algn="ctr" rtl="0">
              <a:lnSpc>
                <a:spcPct val="115000"/>
              </a:lnSpc>
              <a:spcBef>
                <a:spcPts val="0"/>
              </a:spcBef>
              <a:spcAft>
                <a:spcPts val="0"/>
              </a:spcAft>
              <a:buNone/>
              <a:defRPr/>
            </a:lvl9pPr>
          </a:lstStyle>
          <a:p>
            <a:endParaRPr/>
          </a:p>
        </p:txBody>
      </p:sp>
      <p:sp>
        <p:nvSpPr>
          <p:cNvPr id="92" name="Google Shape;92;p22"/>
          <p:cNvSpPr txBox="1">
            <a:spLocks noGrp="1"/>
          </p:cNvSpPr>
          <p:nvPr>
            <p:ph type="subTitle" idx="7"/>
          </p:nvPr>
        </p:nvSpPr>
        <p:spPr>
          <a:xfrm>
            <a:off x="6556800" y="2606550"/>
            <a:ext cx="15954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93" name="Google Shape;93;p22"/>
          <p:cNvSpPr txBox="1">
            <a:spLocks noGrp="1"/>
          </p:cNvSpPr>
          <p:nvPr>
            <p:ph type="subTitle" idx="8"/>
          </p:nvPr>
        </p:nvSpPr>
        <p:spPr>
          <a:xfrm>
            <a:off x="6556788" y="2928150"/>
            <a:ext cx="1595400" cy="1135200"/>
          </a:xfrm>
          <a:prstGeom prst="rect">
            <a:avLst/>
          </a:prstGeom>
          <a:noFill/>
        </p:spPr>
        <p:txBody>
          <a:bodyPr spcFirstLastPara="1" wrap="square" lIns="91425" tIns="91425" rIns="91425" bIns="91425" anchor="t" anchorCtr="0">
            <a:noAutofit/>
          </a:bodyPr>
          <a:lstStyle>
            <a:lvl1pPr lvl="0" algn="ctr" rtl="0">
              <a:lnSpc>
                <a:spcPct val="115000"/>
              </a:lnSpc>
              <a:spcBef>
                <a:spcPts val="0"/>
              </a:spcBef>
              <a:spcAft>
                <a:spcPts val="0"/>
              </a:spcAft>
              <a:buNone/>
              <a:defRPr/>
            </a:lvl1pPr>
            <a:lvl2pPr lvl="1" algn="ctr" rtl="0">
              <a:lnSpc>
                <a:spcPct val="115000"/>
              </a:lnSpc>
              <a:spcBef>
                <a:spcPts val="0"/>
              </a:spcBef>
              <a:spcAft>
                <a:spcPts val="0"/>
              </a:spcAft>
              <a:buNone/>
              <a:defRPr/>
            </a:lvl2pPr>
            <a:lvl3pPr lvl="2" algn="ctr" rtl="0">
              <a:lnSpc>
                <a:spcPct val="115000"/>
              </a:lnSpc>
              <a:spcBef>
                <a:spcPts val="0"/>
              </a:spcBef>
              <a:spcAft>
                <a:spcPts val="0"/>
              </a:spcAft>
              <a:buNone/>
              <a:defRPr/>
            </a:lvl3pPr>
            <a:lvl4pPr lvl="3" algn="ctr" rtl="0">
              <a:lnSpc>
                <a:spcPct val="115000"/>
              </a:lnSpc>
              <a:spcBef>
                <a:spcPts val="0"/>
              </a:spcBef>
              <a:spcAft>
                <a:spcPts val="0"/>
              </a:spcAft>
              <a:buNone/>
              <a:defRPr/>
            </a:lvl4pPr>
            <a:lvl5pPr lvl="4" algn="ctr" rtl="0">
              <a:lnSpc>
                <a:spcPct val="115000"/>
              </a:lnSpc>
              <a:spcBef>
                <a:spcPts val="0"/>
              </a:spcBef>
              <a:spcAft>
                <a:spcPts val="0"/>
              </a:spcAft>
              <a:buNone/>
              <a:defRPr/>
            </a:lvl5pPr>
            <a:lvl6pPr lvl="5" algn="ctr" rtl="0">
              <a:lnSpc>
                <a:spcPct val="115000"/>
              </a:lnSpc>
              <a:spcBef>
                <a:spcPts val="0"/>
              </a:spcBef>
              <a:spcAft>
                <a:spcPts val="0"/>
              </a:spcAft>
              <a:buNone/>
              <a:defRPr/>
            </a:lvl6pPr>
            <a:lvl7pPr lvl="6" algn="ctr" rtl="0">
              <a:lnSpc>
                <a:spcPct val="115000"/>
              </a:lnSpc>
              <a:spcBef>
                <a:spcPts val="0"/>
              </a:spcBef>
              <a:spcAft>
                <a:spcPts val="0"/>
              </a:spcAft>
              <a:buNone/>
              <a:defRPr/>
            </a:lvl7pPr>
            <a:lvl8pPr lvl="7" algn="ctr" rtl="0">
              <a:lnSpc>
                <a:spcPct val="115000"/>
              </a:lnSpc>
              <a:spcBef>
                <a:spcPts val="0"/>
              </a:spcBef>
              <a:spcAft>
                <a:spcPts val="0"/>
              </a:spcAft>
              <a:buNone/>
              <a:defRPr/>
            </a:lvl8pPr>
            <a:lvl9pPr lvl="8" algn="ctr" rtl="0">
              <a:lnSpc>
                <a:spcPct val="115000"/>
              </a:lnSpc>
              <a:spcBef>
                <a:spcPts val="0"/>
              </a:spcBef>
              <a:spcAft>
                <a:spcPts val="0"/>
              </a:spcAft>
              <a:buNone/>
              <a:defRPr/>
            </a:lvl9pPr>
          </a:lstStyle>
          <a:p>
            <a:endParaRPr/>
          </a:p>
        </p:txBody>
      </p:sp>
    </p:spTree>
    <p:extLst>
      <p:ext uri="{BB962C8B-B14F-4D97-AF65-F5344CB8AC3E}">
        <p14:creationId xmlns:p14="http://schemas.microsoft.com/office/powerpoint/2010/main" val="2522051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
        <p:cNvGrpSpPr/>
        <p:nvPr/>
      </p:nvGrpSpPr>
      <p:grpSpPr>
        <a:xfrm>
          <a:off x="0" y="0"/>
          <a:ext cx="0" cy="0"/>
          <a:chOff x="0" y="0"/>
          <a:chExt cx="0" cy="0"/>
        </a:xfrm>
      </p:grpSpPr>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Six columns">
  <p:cSld name="Six columns">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p23"/>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96" name="Google Shape;96;p23"/>
          <p:cNvSpPr txBox="1">
            <a:spLocks noGrp="1"/>
          </p:cNvSpPr>
          <p:nvPr>
            <p:ph type="subTitle" idx="1"/>
          </p:nvPr>
        </p:nvSpPr>
        <p:spPr>
          <a:xfrm>
            <a:off x="1247900" y="1830400"/>
            <a:ext cx="19440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97" name="Google Shape;97;p23"/>
          <p:cNvSpPr txBox="1">
            <a:spLocks noGrp="1"/>
          </p:cNvSpPr>
          <p:nvPr>
            <p:ph type="subTitle" idx="2"/>
          </p:nvPr>
        </p:nvSpPr>
        <p:spPr>
          <a:xfrm>
            <a:off x="1247900" y="2152011"/>
            <a:ext cx="1944000" cy="619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200"/>
            </a:lvl1pPr>
            <a:lvl2pPr lvl="1" algn="ctr" rtl="0">
              <a:lnSpc>
                <a:spcPct val="115000"/>
              </a:lnSpc>
              <a:spcBef>
                <a:spcPts val="0"/>
              </a:spcBef>
              <a:spcAft>
                <a:spcPts val="0"/>
              </a:spcAft>
              <a:buNone/>
              <a:defRPr sz="1200"/>
            </a:lvl2pPr>
            <a:lvl3pPr lvl="2" algn="ctr" rtl="0">
              <a:lnSpc>
                <a:spcPct val="115000"/>
              </a:lnSpc>
              <a:spcBef>
                <a:spcPts val="0"/>
              </a:spcBef>
              <a:spcAft>
                <a:spcPts val="0"/>
              </a:spcAft>
              <a:buNone/>
              <a:defRPr sz="1200"/>
            </a:lvl3pPr>
            <a:lvl4pPr lvl="3" algn="ctr" rtl="0">
              <a:lnSpc>
                <a:spcPct val="115000"/>
              </a:lnSpc>
              <a:spcBef>
                <a:spcPts val="0"/>
              </a:spcBef>
              <a:spcAft>
                <a:spcPts val="0"/>
              </a:spcAft>
              <a:buNone/>
              <a:defRPr sz="1200"/>
            </a:lvl4pPr>
            <a:lvl5pPr lvl="4" algn="ctr" rtl="0">
              <a:lnSpc>
                <a:spcPct val="115000"/>
              </a:lnSpc>
              <a:spcBef>
                <a:spcPts val="0"/>
              </a:spcBef>
              <a:spcAft>
                <a:spcPts val="0"/>
              </a:spcAft>
              <a:buNone/>
              <a:defRPr sz="1200"/>
            </a:lvl5pPr>
            <a:lvl6pPr lvl="5" algn="ctr" rtl="0">
              <a:lnSpc>
                <a:spcPct val="115000"/>
              </a:lnSpc>
              <a:spcBef>
                <a:spcPts val="0"/>
              </a:spcBef>
              <a:spcAft>
                <a:spcPts val="0"/>
              </a:spcAft>
              <a:buNone/>
              <a:defRPr sz="1200"/>
            </a:lvl6pPr>
            <a:lvl7pPr lvl="6" algn="ctr" rtl="0">
              <a:lnSpc>
                <a:spcPct val="115000"/>
              </a:lnSpc>
              <a:spcBef>
                <a:spcPts val="0"/>
              </a:spcBef>
              <a:spcAft>
                <a:spcPts val="0"/>
              </a:spcAft>
              <a:buNone/>
              <a:defRPr sz="1200"/>
            </a:lvl7pPr>
            <a:lvl8pPr lvl="7" algn="ctr" rtl="0">
              <a:lnSpc>
                <a:spcPct val="115000"/>
              </a:lnSpc>
              <a:spcBef>
                <a:spcPts val="0"/>
              </a:spcBef>
              <a:spcAft>
                <a:spcPts val="0"/>
              </a:spcAft>
              <a:buNone/>
              <a:defRPr sz="1200"/>
            </a:lvl8pPr>
            <a:lvl9pPr lvl="8" algn="ctr" rtl="0">
              <a:lnSpc>
                <a:spcPct val="115000"/>
              </a:lnSpc>
              <a:spcBef>
                <a:spcPts val="0"/>
              </a:spcBef>
              <a:spcAft>
                <a:spcPts val="0"/>
              </a:spcAft>
              <a:buNone/>
              <a:defRPr sz="1200"/>
            </a:lvl9pPr>
          </a:lstStyle>
          <a:p>
            <a:endParaRPr/>
          </a:p>
        </p:txBody>
      </p:sp>
      <p:sp>
        <p:nvSpPr>
          <p:cNvPr id="98" name="Google Shape;98;p23"/>
          <p:cNvSpPr txBox="1">
            <a:spLocks noGrp="1"/>
          </p:cNvSpPr>
          <p:nvPr>
            <p:ph type="subTitle" idx="3"/>
          </p:nvPr>
        </p:nvSpPr>
        <p:spPr>
          <a:xfrm>
            <a:off x="3600000" y="1830400"/>
            <a:ext cx="19440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99" name="Google Shape;99;p23"/>
          <p:cNvSpPr txBox="1">
            <a:spLocks noGrp="1"/>
          </p:cNvSpPr>
          <p:nvPr>
            <p:ph type="subTitle" idx="4"/>
          </p:nvPr>
        </p:nvSpPr>
        <p:spPr>
          <a:xfrm>
            <a:off x="3600000" y="2152011"/>
            <a:ext cx="1944000" cy="619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200"/>
            </a:lvl1pPr>
            <a:lvl2pPr lvl="1" algn="ctr" rtl="0">
              <a:lnSpc>
                <a:spcPct val="115000"/>
              </a:lnSpc>
              <a:spcBef>
                <a:spcPts val="0"/>
              </a:spcBef>
              <a:spcAft>
                <a:spcPts val="0"/>
              </a:spcAft>
              <a:buNone/>
              <a:defRPr sz="1200"/>
            </a:lvl2pPr>
            <a:lvl3pPr lvl="2" algn="ctr" rtl="0">
              <a:lnSpc>
                <a:spcPct val="115000"/>
              </a:lnSpc>
              <a:spcBef>
                <a:spcPts val="0"/>
              </a:spcBef>
              <a:spcAft>
                <a:spcPts val="0"/>
              </a:spcAft>
              <a:buNone/>
              <a:defRPr sz="1200"/>
            </a:lvl3pPr>
            <a:lvl4pPr lvl="3" algn="ctr" rtl="0">
              <a:lnSpc>
                <a:spcPct val="115000"/>
              </a:lnSpc>
              <a:spcBef>
                <a:spcPts val="0"/>
              </a:spcBef>
              <a:spcAft>
                <a:spcPts val="0"/>
              </a:spcAft>
              <a:buNone/>
              <a:defRPr sz="1200"/>
            </a:lvl4pPr>
            <a:lvl5pPr lvl="4" algn="ctr" rtl="0">
              <a:lnSpc>
                <a:spcPct val="115000"/>
              </a:lnSpc>
              <a:spcBef>
                <a:spcPts val="0"/>
              </a:spcBef>
              <a:spcAft>
                <a:spcPts val="0"/>
              </a:spcAft>
              <a:buNone/>
              <a:defRPr sz="1200"/>
            </a:lvl5pPr>
            <a:lvl6pPr lvl="5" algn="ctr" rtl="0">
              <a:lnSpc>
                <a:spcPct val="115000"/>
              </a:lnSpc>
              <a:spcBef>
                <a:spcPts val="0"/>
              </a:spcBef>
              <a:spcAft>
                <a:spcPts val="0"/>
              </a:spcAft>
              <a:buNone/>
              <a:defRPr sz="1200"/>
            </a:lvl6pPr>
            <a:lvl7pPr lvl="6" algn="ctr" rtl="0">
              <a:lnSpc>
                <a:spcPct val="115000"/>
              </a:lnSpc>
              <a:spcBef>
                <a:spcPts val="0"/>
              </a:spcBef>
              <a:spcAft>
                <a:spcPts val="0"/>
              </a:spcAft>
              <a:buNone/>
              <a:defRPr sz="1200"/>
            </a:lvl7pPr>
            <a:lvl8pPr lvl="7" algn="ctr" rtl="0">
              <a:lnSpc>
                <a:spcPct val="115000"/>
              </a:lnSpc>
              <a:spcBef>
                <a:spcPts val="0"/>
              </a:spcBef>
              <a:spcAft>
                <a:spcPts val="0"/>
              </a:spcAft>
              <a:buNone/>
              <a:defRPr sz="1200"/>
            </a:lvl8pPr>
            <a:lvl9pPr lvl="8" algn="ctr" rtl="0">
              <a:lnSpc>
                <a:spcPct val="115000"/>
              </a:lnSpc>
              <a:spcBef>
                <a:spcPts val="0"/>
              </a:spcBef>
              <a:spcAft>
                <a:spcPts val="0"/>
              </a:spcAft>
              <a:buNone/>
              <a:defRPr sz="1200"/>
            </a:lvl9pPr>
          </a:lstStyle>
          <a:p>
            <a:endParaRPr/>
          </a:p>
        </p:txBody>
      </p:sp>
      <p:sp>
        <p:nvSpPr>
          <p:cNvPr id="100" name="Google Shape;100;p23"/>
          <p:cNvSpPr txBox="1">
            <a:spLocks noGrp="1"/>
          </p:cNvSpPr>
          <p:nvPr>
            <p:ph type="subTitle" idx="5"/>
          </p:nvPr>
        </p:nvSpPr>
        <p:spPr>
          <a:xfrm>
            <a:off x="5952100" y="1830400"/>
            <a:ext cx="19440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101" name="Google Shape;101;p23"/>
          <p:cNvSpPr txBox="1">
            <a:spLocks noGrp="1"/>
          </p:cNvSpPr>
          <p:nvPr>
            <p:ph type="subTitle" idx="6"/>
          </p:nvPr>
        </p:nvSpPr>
        <p:spPr>
          <a:xfrm>
            <a:off x="5952100" y="2152011"/>
            <a:ext cx="1944000" cy="619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200"/>
            </a:lvl1pPr>
            <a:lvl2pPr lvl="1" algn="ctr" rtl="0">
              <a:lnSpc>
                <a:spcPct val="115000"/>
              </a:lnSpc>
              <a:spcBef>
                <a:spcPts val="0"/>
              </a:spcBef>
              <a:spcAft>
                <a:spcPts val="0"/>
              </a:spcAft>
              <a:buNone/>
              <a:defRPr sz="1200"/>
            </a:lvl2pPr>
            <a:lvl3pPr lvl="2" algn="ctr" rtl="0">
              <a:lnSpc>
                <a:spcPct val="115000"/>
              </a:lnSpc>
              <a:spcBef>
                <a:spcPts val="0"/>
              </a:spcBef>
              <a:spcAft>
                <a:spcPts val="0"/>
              </a:spcAft>
              <a:buNone/>
              <a:defRPr sz="1200"/>
            </a:lvl3pPr>
            <a:lvl4pPr lvl="3" algn="ctr" rtl="0">
              <a:lnSpc>
                <a:spcPct val="115000"/>
              </a:lnSpc>
              <a:spcBef>
                <a:spcPts val="0"/>
              </a:spcBef>
              <a:spcAft>
                <a:spcPts val="0"/>
              </a:spcAft>
              <a:buNone/>
              <a:defRPr sz="1200"/>
            </a:lvl4pPr>
            <a:lvl5pPr lvl="4" algn="ctr" rtl="0">
              <a:lnSpc>
                <a:spcPct val="115000"/>
              </a:lnSpc>
              <a:spcBef>
                <a:spcPts val="0"/>
              </a:spcBef>
              <a:spcAft>
                <a:spcPts val="0"/>
              </a:spcAft>
              <a:buNone/>
              <a:defRPr sz="1200"/>
            </a:lvl5pPr>
            <a:lvl6pPr lvl="5" algn="ctr" rtl="0">
              <a:lnSpc>
                <a:spcPct val="115000"/>
              </a:lnSpc>
              <a:spcBef>
                <a:spcPts val="0"/>
              </a:spcBef>
              <a:spcAft>
                <a:spcPts val="0"/>
              </a:spcAft>
              <a:buNone/>
              <a:defRPr sz="1200"/>
            </a:lvl6pPr>
            <a:lvl7pPr lvl="6" algn="ctr" rtl="0">
              <a:lnSpc>
                <a:spcPct val="115000"/>
              </a:lnSpc>
              <a:spcBef>
                <a:spcPts val="0"/>
              </a:spcBef>
              <a:spcAft>
                <a:spcPts val="0"/>
              </a:spcAft>
              <a:buNone/>
              <a:defRPr sz="1200"/>
            </a:lvl7pPr>
            <a:lvl8pPr lvl="7" algn="ctr" rtl="0">
              <a:lnSpc>
                <a:spcPct val="115000"/>
              </a:lnSpc>
              <a:spcBef>
                <a:spcPts val="0"/>
              </a:spcBef>
              <a:spcAft>
                <a:spcPts val="0"/>
              </a:spcAft>
              <a:buNone/>
              <a:defRPr sz="1200"/>
            </a:lvl8pPr>
            <a:lvl9pPr lvl="8" algn="ctr" rtl="0">
              <a:lnSpc>
                <a:spcPct val="115000"/>
              </a:lnSpc>
              <a:spcBef>
                <a:spcPts val="0"/>
              </a:spcBef>
              <a:spcAft>
                <a:spcPts val="0"/>
              </a:spcAft>
              <a:buNone/>
              <a:defRPr sz="1200"/>
            </a:lvl9pPr>
          </a:lstStyle>
          <a:p>
            <a:endParaRPr/>
          </a:p>
        </p:txBody>
      </p:sp>
      <p:sp>
        <p:nvSpPr>
          <p:cNvPr id="102" name="Google Shape;102;p23"/>
          <p:cNvSpPr txBox="1">
            <a:spLocks noGrp="1"/>
          </p:cNvSpPr>
          <p:nvPr>
            <p:ph type="subTitle" idx="7"/>
          </p:nvPr>
        </p:nvSpPr>
        <p:spPr>
          <a:xfrm>
            <a:off x="1247900" y="3432392"/>
            <a:ext cx="19440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103" name="Google Shape;103;p23"/>
          <p:cNvSpPr txBox="1">
            <a:spLocks noGrp="1"/>
          </p:cNvSpPr>
          <p:nvPr>
            <p:ph type="subTitle" idx="8"/>
          </p:nvPr>
        </p:nvSpPr>
        <p:spPr>
          <a:xfrm>
            <a:off x="1247900" y="3754003"/>
            <a:ext cx="1944000" cy="619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200"/>
            </a:lvl1pPr>
            <a:lvl2pPr lvl="1" algn="ctr" rtl="0">
              <a:lnSpc>
                <a:spcPct val="115000"/>
              </a:lnSpc>
              <a:spcBef>
                <a:spcPts val="0"/>
              </a:spcBef>
              <a:spcAft>
                <a:spcPts val="0"/>
              </a:spcAft>
              <a:buNone/>
              <a:defRPr sz="1200"/>
            </a:lvl2pPr>
            <a:lvl3pPr lvl="2" algn="ctr" rtl="0">
              <a:lnSpc>
                <a:spcPct val="115000"/>
              </a:lnSpc>
              <a:spcBef>
                <a:spcPts val="0"/>
              </a:spcBef>
              <a:spcAft>
                <a:spcPts val="0"/>
              </a:spcAft>
              <a:buNone/>
              <a:defRPr sz="1200"/>
            </a:lvl3pPr>
            <a:lvl4pPr lvl="3" algn="ctr" rtl="0">
              <a:lnSpc>
                <a:spcPct val="115000"/>
              </a:lnSpc>
              <a:spcBef>
                <a:spcPts val="0"/>
              </a:spcBef>
              <a:spcAft>
                <a:spcPts val="0"/>
              </a:spcAft>
              <a:buNone/>
              <a:defRPr sz="1200"/>
            </a:lvl4pPr>
            <a:lvl5pPr lvl="4" algn="ctr" rtl="0">
              <a:lnSpc>
                <a:spcPct val="115000"/>
              </a:lnSpc>
              <a:spcBef>
                <a:spcPts val="0"/>
              </a:spcBef>
              <a:spcAft>
                <a:spcPts val="0"/>
              </a:spcAft>
              <a:buNone/>
              <a:defRPr sz="1200"/>
            </a:lvl5pPr>
            <a:lvl6pPr lvl="5" algn="ctr" rtl="0">
              <a:lnSpc>
                <a:spcPct val="115000"/>
              </a:lnSpc>
              <a:spcBef>
                <a:spcPts val="0"/>
              </a:spcBef>
              <a:spcAft>
                <a:spcPts val="0"/>
              </a:spcAft>
              <a:buNone/>
              <a:defRPr sz="1200"/>
            </a:lvl6pPr>
            <a:lvl7pPr lvl="6" algn="ctr" rtl="0">
              <a:lnSpc>
                <a:spcPct val="115000"/>
              </a:lnSpc>
              <a:spcBef>
                <a:spcPts val="0"/>
              </a:spcBef>
              <a:spcAft>
                <a:spcPts val="0"/>
              </a:spcAft>
              <a:buNone/>
              <a:defRPr sz="1200"/>
            </a:lvl7pPr>
            <a:lvl8pPr lvl="7" algn="ctr" rtl="0">
              <a:lnSpc>
                <a:spcPct val="115000"/>
              </a:lnSpc>
              <a:spcBef>
                <a:spcPts val="0"/>
              </a:spcBef>
              <a:spcAft>
                <a:spcPts val="0"/>
              </a:spcAft>
              <a:buNone/>
              <a:defRPr sz="1200"/>
            </a:lvl8pPr>
            <a:lvl9pPr lvl="8" algn="ctr" rtl="0">
              <a:lnSpc>
                <a:spcPct val="115000"/>
              </a:lnSpc>
              <a:spcBef>
                <a:spcPts val="0"/>
              </a:spcBef>
              <a:spcAft>
                <a:spcPts val="0"/>
              </a:spcAft>
              <a:buNone/>
              <a:defRPr sz="1200"/>
            </a:lvl9pPr>
          </a:lstStyle>
          <a:p>
            <a:endParaRPr/>
          </a:p>
        </p:txBody>
      </p:sp>
      <p:sp>
        <p:nvSpPr>
          <p:cNvPr id="104" name="Google Shape;104;p23"/>
          <p:cNvSpPr txBox="1">
            <a:spLocks noGrp="1"/>
          </p:cNvSpPr>
          <p:nvPr>
            <p:ph type="subTitle" idx="9"/>
          </p:nvPr>
        </p:nvSpPr>
        <p:spPr>
          <a:xfrm>
            <a:off x="3600000" y="3432392"/>
            <a:ext cx="19440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105" name="Google Shape;105;p23"/>
          <p:cNvSpPr txBox="1">
            <a:spLocks noGrp="1"/>
          </p:cNvSpPr>
          <p:nvPr>
            <p:ph type="subTitle" idx="13"/>
          </p:nvPr>
        </p:nvSpPr>
        <p:spPr>
          <a:xfrm>
            <a:off x="3600000" y="3754003"/>
            <a:ext cx="1944000" cy="619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200"/>
            </a:lvl1pPr>
            <a:lvl2pPr lvl="1" algn="ctr" rtl="0">
              <a:lnSpc>
                <a:spcPct val="115000"/>
              </a:lnSpc>
              <a:spcBef>
                <a:spcPts val="0"/>
              </a:spcBef>
              <a:spcAft>
                <a:spcPts val="0"/>
              </a:spcAft>
              <a:buNone/>
              <a:defRPr sz="1200"/>
            </a:lvl2pPr>
            <a:lvl3pPr lvl="2" algn="ctr" rtl="0">
              <a:lnSpc>
                <a:spcPct val="115000"/>
              </a:lnSpc>
              <a:spcBef>
                <a:spcPts val="0"/>
              </a:spcBef>
              <a:spcAft>
                <a:spcPts val="0"/>
              </a:spcAft>
              <a:buNone/>
              <a:defRPr sz="1200"/>
            </a:lvl3pPr>
            <a:lvl4pPr lvl="3" algn="ctr" rtl="0">
              <a:lnSpc>
                <a:spcPct val="115000"/>
              </a:lnSpc>
              <a:spcBef>
                <a:spcPts val="0"/>
              </a:spcBef>
              <a:spcAft>
                <a:spcPts val="0"/>
              </a:spcAft>
              <a:buNone/>
              <a:defRPr sz="1200"/>
            </a:lvl4pPr>
            <a:lvl5pPr lvl="4" algn="ctr" rtl="0">
              <a:lnSpc>
                <a:spcPct val="115000"/>
              </a:lnSpc>
              <a:spcBef>
                <a:spcPts val="0"/>
              </a:spcBef>
              <a:spcAft>
                <a:spcPts val="0"/>
              </a:spcAft>
              <a:buNone/>
              <a:defRPr sz="1200"/>
            </a:lvl5pPr>
            <a:lvl6pPr lvl="5" algn="ctr" rtl="0">
              <a:lnSpc>
                <a:spcPct val="115000"/>
              </a:lnSpc>
              <a:spcBef>
                <a:spcPts val="0"/>
              </a:spcBef>
              <a:spcAft>
                <a:spcPts val="0"/>
              </a:spcAft>
              <a:buNone/>
              <a:defRPr sz="1200"/>
            </a:lvl6pPr>
            <a:lvl7pPr lvl="6" algn="ctr" rtl="0">
              <a:lnSpc>
                <a:spcPct val="115000"/>
              </a:lnSpc>
              <a:spcBef>
                <a:spcPts val="0"/>
              </a:spcBef>
              <a:spcAft>
                <a:spcPts val="0"/>
              </a:spcAft>
              <a:buNone/>
              <a:defRPr sz="1200"/>
            </a:lvl7pPr>
            <a:lvl8pPr lvl="7" algn="ctr" rtl="0">
              <a:lnSpc>
                <a:spcPct val="115000"/>
              </a:lnSpc>
              <a:spcBef>
                <a:spcPts val="0"/>
              </a:spcBef>
              <a:spcAft>
                <a:spcPts val="0"/>
              </a:spcAft>
              <a:buNone/>
              <a:defRPr sz="1200"/>
            </a:lvl8pPr>
            <a:lvl9pPr lvl="8" algn="ctr" rtl="0">
              <a:lnSpc>
                <a:spcPct val="115000"/>
              </a:lnSpc>
              <a:spcBef>
                <a:spcPts val="0"/>
              </a:spcBef>
              <a:spcAft>
                <a:spcPts val="0"/>
              </a:spcAft>
              <a:buNone/>
              <a:defRPr sz="1200"/>
            </a:lvl9pPr>
          </a:lstStyle>
          <a:p>
            <a:endParaRPr/>
          </a:p>
        </p:txBody>
      </p:sp>
      <p:sp>
        <p:nvSpPr>
          <p:cNvPr id="106" name="Google Shape;106;p23"/>
          <p:cNvSpPr txBox="1">
            <a:spLocks noGrp="1"/>
          </p:cNvSpPr>
          <p:nvPr>
            <p:ph type="subTitle" idx="14"/>
          </p:nvPr>
        </p:nvSpPr>
        <p:spPr>
          <a:xfrm>
            <a:off x="5952100" y="3432392"/>
            <a:ext cx="1944000" cy="321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None/>
              <a:defRPr sz="1600" b="1">
                <a:latin typeface="Oswald"/>
                <a:ea typeface="Oswald"/>
                <a:cs typeface="Oswald"/>
                <a:sym typeface="Oswald"/>
              </a:defRPr>
            </a:lvl1pPr>
            <a:lvl2pPr lvl="1" algn="ctr" rtl="0">
              <a:lnSpc>
                <a:spcPct val="115000"/>
              </a:lnSpc>
              <a:spcBef>
                <a:spcPts val="0"/>
              </a:spcBef>
              <a:spcAft>
                <a:spcPts val="0"/>
              </a:spcAft>
              <a:buNone/>
              <a:defRPr sz="1600" b="1">
                <a:latin typeface="Oswald"/>
                <a:ea typeface="Oswald"/>
                <a:cs typeface="Oswald"/>
                <a:sym typeface="Oswald"/>
              </a:defRPr>
            </a:lvl2pPr>
            <a:lvl3pPr lvl="2" algn="ctr" rtl="0">
              <a:lnSpc>
                <a:spcPct val="115000"/>
              </a:lnSpc>
              <a:spcBef>
                <a:spcPts val="0"/>
              </a:spcBef>
              <a:spcAft>
                <a:spcPts val="0"/>
              </a:spcAft>
              <a:buNone/>
              <a:defRPr sz="1600" b="1">
                <a:latin typeface="Oswald"/>
                <a:ea typeface="Oswald"/>
                <a:cs typeface="Oswald"/>
                <a:sym typeface="Oswald"/>
              </a:defRPr>
            </a:lvl3pPr>
            <a:lvl4pPr lvl="3" algn="ctr" rtl="0">
              <a:lnSpc>
                <a:spcPct val="115000"/>
              </a:lnSpc>
              <a:spcBef>
                <a:spcPts val="0"/>
              </a:spcBef>
              <a:spcAft>
                <a:spcPts val="0"/>
              </a:spcAft>
              <a:buNone/>
              <a:defRPr sz="1600" b="1">
                <a:latin typeface="Oswald"/>
                <a:ea typeface="Oswald"/>
                <a:cs typeface="Oswald"/>
                <a:sym typeface="Oswald"/>
              </a:defRPr>
            </a:lvl4pPr>
            <a:lvl5pPr lvl="4" algn="ctr" rtl="0">
              <a:lnSpc>
                <a:spcPct val="115000"/>
              </a:lnSpc>
              <a:spcBef>
                <a:spcPts val="0"/>
              </a:spcBef>
              <a:spcAft>
                <a:spcPts val="0"/>
              </a:spcAft>
              <a:buNone/>
              <a:defRPr sz="1600" b="1">
                <a:latin typeface="Oswald"/>
                <a:ea typeface="Oswald"/>
                <a:cs typeface="Oswald"/>
                <a:sym typeface="Oswald"/>
              </a:defRPr>
            </a:lvl5pPr>
            <a:lvl6pPr lvl="5" algn="ctr" rtl="0">
              <a:lnSpc>
                <a:spcPct val="115000"/>
              </a:lnSpc>
              <a:spcBef>
                <a:spcPts val="0"/>
              </a:spcBef>
              <a:spcAft>
                <a:spcPts val="0"/>
              </a:spcAft>
              <a:buNone/>
              <a:defRPr sz="1600" b="1">
                <a:latin typeface="Oswald"/>
                <a:ea typeface="Oswald"/>
                <a:cs typeface="Oswald"/>
                <a:sym typeface="Oswald"/>
              </a:defRPr>
            </a:lvl6pPr>
            <a:lvl7pPr lvl="6" algn="ctr" rtl="0">
              <a:lnSpc>
                <a:spcPct val="115000"/>
              </a:lnSpc>
              <a:spcBef>
                <a:spcPts val="0"/>
              </a:spcBef>
              <a:spcAft>
                <a:spcPts val="0"/>
              </a:spcAft>
              <a:buNone/>
              <a:defRPr sz="1600" b="1">
                <a:latin typeface="Oswald"/>
                <a:ea typeface="Oswald"/>
                <a:cs typeface="Oswald"/>
                <a:sym typeface="Oswald"/>
              </a:defRPr>
            </a:lvl7pPr>
            <a:lvl8pPr lvl="7" algn="ctr" rtl="0">
              <a:lnSpc>
                <a:spcPct val="115000"/>
              </a:lnSpc>
              <a:spcBef>
                <a:spcPts val="0"/>
              </a:spcBef>
              <a:spcAft>
                <a:spcPts val="0"/>
              </a:spcAft>
              <a:buNone/>
              <a:defRPr sz="1600" b="1">
                <a:latin typeface="Oswald"/>
                <a:ea typeface="Oswald"/>
                <a:cs typeface="Oswald"/>
                <a:sym typeface="Oswald"/>
              </a:defRPr>
            </a:lvl8pPr>
            <a:lvl9pPr lvl="8" algn="ctr" rtl="0">
              <a:lnSpc>
                <a:spcPct val="115000"/>
              </a:lnSpc>
              <a:spcBef>
                <a:spcPts val="0"/>
              </a:spcBef>
              <a:spcAft>
                <a:spcPts val="0"/>
              </a:spcAft>
              <a:buNone/>
              <a:defRPr sz="1600" b="1">
                <a:latin typeface="Oswald"/>
                <a:ea typeface="Oswald"/>
                <a:cs typeface="Oswald"/>
                <a:sym typeface="Oswald"/>
              </a:defRPr>
            </a:lvl9pPr>
          </a:lstStyle>
          <a:p>
            <a:endParaRPr/>
          </a:p>
        </p:txBody>
      </p:sp>
      <p:sp>
        <p:nvSpPr>
          <p:cNvPr id="107" name="Google Shape;107;p23"/>
          <p:cNvSpPr txBox="1">
            <a:spLocks noGrp="1"/>
          </p:cNvSpPr>
          <p:nvPr>
            <p:ph type="subTitle" idx="15"/>
          </p:nvPr>
        </p:nvSpPr>
        <p:spPr>
          <a:xfrm>
            <a:off x="5952100" y="3754003"/>
            <a:ext cx="1944000" cy="6195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None/>
              <a:defRPr sz="1200"/>
            </a:lvl1pPr>
            <a:lvl2pPr lvl="1" algn="ctr" rtl="0">
              <a:lnSpc>
                <a:spcPct val="115000"/>
              </a:lnSpc>
              <a:spcBef>
                <a:spcPts val="0"/>
              </a:spcBef>
              <a:spcAft>
                <a:spcPts val="0"/>
              </a:spcAft>
              <a:buNone/>
              <a:defRPr sz="1200"/>
            </a:lvl2pPr>
            <a:lvl3pPr lvl="2" algn="ctr" rtl="0">
              <a:lnSpc>
                <a:spcPct val="115000"/>
              </a:lnSpc>
              <a:spcBef>
                <a:spcPts val="0"/>
              </a:spcBef>
              <a:spcAft>
                <a:spcPts val="0"/>
              </a:spcAft>
              <a:buNone/>
              <a:defRPr sz="1200"/>
            </a:lvl3pPr>
            <a:lvl4pPr lvl="3" algn="ctr" rtl="0">
              <a:lnSpc>
                <a:spcPct val="115000"/>
              </a:lnSpc>
              <a:spcBef>
                <a:spcPts val="0"/>
              </a:spcBef>
              <a:spcAft>
                <a:spcPts val="0"/>
              </a:spcAft>
              <a:buNone/>
              <a:defRPr sz="1200"/>
            </a:lvl4pPr>
            <a:lvl5pPr lvl="4" algn="ctr" rtl="0">
              <a:lnSpc>
                <a:spcPct val="115000"/>
              </a:lnSpc>
              <a:spcBef>
                <a:spcPts val="0"/>
              </a:spcBef>
              <a:spcAft>
                <a:spcPts val="0"/>
              </a:spcAft>
              <a:buNone/>
              <a:defRPr sz="1200"/>
            </a:lvl5pPr>
            <a:lvl6pPr lvl="5" algn="ctr" rtl="0">
              <a:lnSpc>
                <a:spcPct val="115000"/>
              </a:lnSpc>
              <a:spcBef>
                <a:spcPts val="0"/>
              </a:spcBef>
              <a:spcAft>
                <a:spcPts val="0"/>
              </a:spcAft>
              <a:buNone/>
              <a:defRPr sz="1200"/>
            </a:lvl6pPr>
            <a:lvl7pPr lvl="6" algn="ctr" rtl="0">
              <a:lnSpc>
                <a:spcPct val="115000"/>
              </a:lnSpc>
              <a:spcBef>
                <a:spcPts val="0"/>
              </a:spcBef>
              <a:spcAft>
                <a:spcPts val="0"/>
              </a:spcAft>
              <a:buNone/>
              <a:defRPr sz="1200"/>
            </a:lvl7pPr>
            <a:lvl8pPr lvl="7" algn="ctr" rtl="0">
              <a:lnSpc>
                <a:spcPct val="115000"/>
              </a:lnSpc>
              <a:spcBef>
                <a:spcPts val="0"/>
              </a:spcBef>
              <a:spcAft>
                <a:spcPts val="0"/>
              </a:spcAft>
              <a:buNone/>
              <a:defRPr sz="1200"/>
            </a:lvl8pPr>
            <a:lvl9pPr lvl="8" algn="ctr" rtl="0">
              <a:lnSpc>
                <a:spcPct val="115000"/>
              </a:lnSpc>
              <a:spcBef>
                <a:spcPts val="0"/>
              </a:spcBef>
              <a:spcAft>
                <a:spcPts val="0"/>
              </a:spcAft>
              <a:buNone/>
              <a:defRPr sz="1200"/>
            </a:lvl9pPr>
          </a:lstStyle>
          <a:p>
            <a:endParaRPr/>
          </a:p>
        </p:txBody>
      </p:sp>
    </p:spTree>
    <p:extLst>
      <p:ext uri="{BB962C8B-B14F-4D97-AF65-F5344CB8AC3E}">
        <p14:creationId xmlns:p14="http://schemas.microsoft.com/office/powerpoint/2010/main" val="34770512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4"/>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17686001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itle only 3">
  <p:cSld name="Title only 3">
    <p:bg>
      <p:bgPr>
        <a:blipFill>
          <a:blip r:embed="rId2">
            <a:alphaModFix/>
          </a:blip>
          <a:stretch>
            <a:fillRect/>
          </a:stretch>
        </a:blipFill>
        <a:effectLst/>
      </p:bgPr>
    </p:bg>
    <p:spTree>
      <p:nvGrpSpPr>
        <p:cNvPr id="1" name="Shape 110"/>
        <p:cNvGrpSpPr/>
        <p:nvPr/>
      </p:nvGrpSpPr>
      <p:grpSpPr>
        <a:xfrm>
          <a:off x="0" y="0"/>
          <a:ext cx="0" cy="0"/>
          <a:chOff x="0" y="0"/>
          <a:chExt cx="0" cy="0"/>
        </a:xfrm>
      </p:grpSpPr>
      <p:sp>
        <p:nvSpPr>
          <p:cNvPr id="111" name="Google Shape;111;p25"/>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Tree>
    <p:extLst>
      <p:ext uri="{BB962C8B-B14F-4D97-AF65-F5344CB8AC3E}">
        <p14:creationId xmlns:p14="http://schemas.microsoft.com/office/powerpoint/2010/main" val="40273105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losing slide">
  <p:cSld name="Closing slide">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26"/>
          <p:cNvSpPr/>
          <p:nvPr/>
        </p:nvSpPr>
        <p:spPr>
          <a:xfrm>
            <a:off x="712700" y="851875"/>
            <a:ext cx="7718400" cy="974700"/>
          </a:xfrm>
          <a:prstGeom prst="snip2DiagRect">
            <a:avLst>
              <a:gd name="adj1" fmla="val 0"/>
              <a:gd name="adj2" fmla="val 16667"/>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6"/>
          <p:cNvSpPr/>
          <p:nvPr/>
        </p:nvSpPr>
        <p:spPr>
          <a:xfrm flipH="1">
            <a:off x="2117875" y="548975"/>
            <a:ext cx="4908300" cy="2486100"/>
          </a:xfrm>
          <a:prstGeom prst="snip2DiagRect">
            <a:avLst>
              <a:gd name="adj1" fmla="val 0"/>
              <a:gd name="adj2"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6"/>
          <p:cNvSpPr txBox="1">
            <a:spLocks noGrp="1"/>
          </p:cNvSpPr>
          <p:nvPr>
            <p:ph type="ctrTitle"/>
          </p:nvPr>
        </p:nvSpPr>
        <p:spPr>
          <a:xfrm>
            <a:off x="1623275" y="877975"/>
            <a:ext cx="5897400" cy="922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5500"/>
              <a:buNone/>
              <a:defRPr sz="5500">
                <a:solidFill>
                  <a:schemeClr val="accent1"/>
                </a:solidFill>
              </a:defRPr>
            </a:lvl1pPr>
            <a:lvl2pPr lvl="1" algn="ctr" rtl="0">
              <a:spcBef>
                <a:spcPts val="0"/>
              </a:spcBef>
              <a:spcAft>
                <a:spcPts val="0"/>
              </a:spcAft>
              <a:buClr>
                <a:schemeClr val="accent1"/>
              </a:buClr>
              <a:buSzPts val="5500"/>
              <a:buNone/>
              <a:defRPr sz="5500">
                <a:solidFill>
                  <a:schemeClr val="accent1"/>
                </a:solidFill>
              </a:defRPr>
            </a:lvl2pPr>
            <a:lvl3pPr lvl="2" algn="ctr" rtl="0">
              <a:spcBef>
                <a:spcPts val="0"/>
              </a:spcBef>
              <a:spcAft>
                <a:spcPts val="0"/>
              </a:spcAft>
              <a:buClr>
                <a:schemeClr val="accent1"/>
              </a:buClr>
              <a:buSzPts val="5500"/>
              <a:buNone/>
              <a:defRPr sz="5500">
                <a:solidFill>
                  <a:schemeClr val="accent1"/>
                </a:solidFill>
              </a:defRPr>
            </a:lvl3pPr>
            <a:lvl4pPr lvl="3" algn="ctr" rtl="0">
              <a:spcBef>
                <a:spcPts val="0"/>
              </a:spcBef>
              <a:spcAft>
                <a:spcPts val="0"/>
              </a:spcAft>
              <a:buClr>
                <a:schemeClr val="accent1"/>
              </a:buClr>
              <a:buSzPts val="5500"/>
              <a:buNone/>
              <a:defRPr sz="5500">
                <a:solidFill>
                  <a:schemeClr val="accent1"/>
                </a:solidFill>
              </a:defRPr>
            </a:lvl4pPr>
            <a:lvl5pPr lvl="4" algn="ctr" rtl="0">
              <a:spcBef>
                <a:spcPts val="0"/>
              </a:spcBef>
              <a:spcAft>
                <a:spcPts val="0"/>
              </a:spcAft>
              <a:buClr>
                <a:schemeClr val="accent1"/>
              </a:buClr>
              <a:buSzPts val="5500"/>
              <a:buNone/>
              <a:defRPr sz="5500">
                <a:solidFill>
                  <a:schemeClr val="accent1"/>
                </a:solidFill>
              </a:defRPr>
            </a:lvl5pPr>
            <a:lvl6pPr lvl="5" algn="ctr" rtl="0">
              <a:spcBef>
                <a:spcPts val="0"/>
              </a:spcBef>
              <a:spcAft>
                <a:spcPts val="0"/>
              </a:spcAft>
              <a:buClr>
                <a:schemeClr val="accent1"/>
              </a:buClr>
              <a:buSzPts val="5500"/>
              <a:buNone/>
              <a:defRPr sz="5500">
                <a:solidFill>
                  <a:schemeClr val="accent1"/>
                </a:solidFill>
              </a:defRPr>
            </a:lvl6pPr>
            <a:lvl7pPr lvl="6" algn="ctr" rtl="0">
              <a:spcBef>
                <a:spcPts val="0"/>
              </a:spcBef>
              <a:spcAft>
                <a:spcPts val="0"/>
              </a:spcAft>
              <a:buClr>
                <a:schemeClr val="accent1"/>
              </a:buClr>
              <a:buSzPts val="5500"/>
              <a:buNone/>
              <a:defRPr sz="5500">
                <a:solidFill>
                  <a:schemeClr val="accent1"/>
                </a:solidFill>
              </a:defRPr>
            </a:lvl7pPr>
            <a:lvl8pPr lvl="7" algn="ctr" rtl="0">
              <a:spcBef>
                <a:spcPts val="0"/>
              </a:spcBef>
              <a:spcAft>
                <a:spcPts val="0"/>
              </a:spcAft>
              <a:buClr>
                <a:schemeClr val="accent1"/>
              </a:buClr>
              <a:buSzPts val="5500"/>
              <a:buNone/>
              <a:defRPr sz="5500">
                <a:solidFill>
                  <a:schemeClr val="accent1"/>
                </a:solidFill>
              </a:defRPr>
            </a:lvl8pPr>
            <a:lvl9pPr lvl="8" algn="ctr" rtl="0">
              <a:spcBef>
                <a:spcPts val="0"/>
              </a:spcBef>
              <a:spcAft>
                <a:spcPts val="0"/>
              </a:spcAft>
              <a:buClr>
                <a:schemeClr val="accent1"/>
              </a:buClr>
              <a:buSzPts val="5500"/>
              <a:buNone/>
              <a:defRPr sz="5500">
                <a:solidFill>
                  <a:schemeClr val="accent1"/>
                </a:solidFill>
              </a:defRPr>
            </a:lvl9pPr>
          </a:lstStyle>
          <a:p>
            <a:endParaRPr/>
          </a:p>
        </p:txBody>
      </p:sp>
      <p:sp>
        <p:nvSpPr>
          <p:cNvPr id="116" name="Google Shape;116;p26"/>
          <p:cNvSpPr txBox="1">
            <a:spLocks noGrp="1"/>
          </p:cNvSpPr>
          <p:nvPr>
            <p:ph type="subTitle" idx="1"/>
          </p:nvPr>
        </p:nvSpPr>
        <p:spPr>
          <a:xfrm>
            <a:off x="2667050" y="1899050"/>
            <a:ext cx="3809700" cy="113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26"/>
          <p:cNvSpPr txBox="1"/>
          <p:nvPr/>
        </p:nvSpPr>
        <p:spPr>
          <a:xfrm>
            <a:off x="3058775" y="3770650"/>
            <a:ext cx="3026400" cy="593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00" b="0" i="0" u="none" strike="noStrike" kern="0" cap="none" spc="0" normalizeH="0" baseline="0" noProof="0">
                <a:ln>
                  <a:noFill/>
                </a:ln>
                <a:solidFill>
                  <a:srgbClr val="434343"/>
                </a:solidFill>
                <a:effectLst/>
                <a:uLnTx/>
                <a:uFillTx/>
                <a:latin typeface="Open Sans"/>
                <a:ea typeface="Open Sans"/>
                <a:cs typeface="Open Sans"/>
                <a:sym typeface="Open Sans"/>
              </a:rPr>
              <a:t>CREDITS: This presentation template was created by </a:t>
            </a:r>
            <a:r>
              <a:rPr kumimoji="0" lang="en" sz="1000" b="1" i="0" u="none" strike="noStrike" kern="0" cap="none" spc="0" normalizeH="0" baseline="0" noProof="0">
                <a:ln>
                  <a:noFill/>
                </a:ln>
                <a:solidFill>
                  <a:srgbClr val="434343"/>
                </a:solidFill>
                <a:effectLst/>
                <a:uLnTx/>
                <a:uFill>
                  <a:noFill/>
                </a:uFill>
                <a:latin typeface="Open Sans"/>
                <a:ea typeface="Open Sans"/>
                <a:cs typeface="Open Sans"/>
                <a:sym typeface="Open Sans"/>
                <a:hlinkClick r:id="rId3"/>
              </a:rPr>
              <a:t>Slidesgo</a:t>
            </a:r>
            <a:r>
              <a:rPr kumimoji="0" lang="en" sz="1000" b="0" i="0" u="none" strike="noStrike" kern="0" cap="none" spc="0" normalizeH="0" baseline="0" noProof="0">
                <a:ln>
                  <a:noFill/>
                </a:ln>
                <a:solidFill>
                  <a:srgbClr val="434343"/>
                </a:solidFill>
                <a:effectLst/>
                <a:uLnTx/>
                <a:uFillTx/>
                <a:latin typeface="Open Sans"/>
                <a:ea typeface="Open Sans"/>
                <a:cs typeface="Open Sans"/>
                <a:sym typeface="Open Sans"/>
              </a:rPr>
              <a:t>, including icons by </a:t>
            </a:r>
            <a:r>
              <a:rPr kumimoji="0" lang="en" sz="1000" b="1" i="0" u="none" strike="noStrike" kern="0" cap="none" spc="0" normalizeH="0" baseline="0" noProof="0">
                <a:ln>
                  <a:noFill/>
                </a:ln>
                <a:solidFill>
                  <a:srgbClr val="434343"/>
                </a:solidFill>
                <a:effectLst/>
                <a:uLnTx/>
                <a:uFill>
                  <a:noFill/>
                </a:uFill>
                <a:latin typeface="Open Sans"/>
                <a:ea typeface="Open Sans"/>
                <a:cs typeface="Open Sans"/>
                <a:sym typeface="Open Sans"/>
                <a:hlinkClick r:id="rId4"/>
              </a:rPr>
              <a:t>Flaticon</a:t>
            </a:r>
            <a:r>
              <a:rPr kumimoji="0" lang="en" sz="1000" b="0" i="0" u="none" strike="noStrike" kern="0" cap="none" spc="0" normalizeH="0" baseline="0" noProof="0">
                <a:ln>
                  <a:noFill/>
                </a:ln>
                <a:solidFill>
                  <a:srgbClr val="434343"/>
                </a:solidFill>
                <a:effectLst/>
                <a:uLnTx/>
                <a:uFillTx/>
                <a:latin typeface="Open Sans"/>
                <a:ea typeface="Open Sans"/>
                <a:cs typeface="Open Sans"/>
                <a:sym typeface="Open Sans"/>
              </a:rPr>
              <a:t>, and infographics &amp; images by </a:t>
            </a:r>
            <a:r>
              <a:rPr kumimoji="0" lang="en" sz="1000" b="1" i="0" u="none" strike="noStrike" kern="0" cap="none" spc="0" normalizeH="0" baseline="0" noProof="0">
                <a:ln>
                  <a:noFill/>
                </a:ln>
                <a:solidFill>
                  <a:srgbClr val="434343"/>
                </a:solidFill>
                <a:effectLst/>
                <a:uLnTx/>
                <a:uFill>
                  <a:noFill/>
                </a:uFill>
                <a:latin typeface="Open Sans"/>
                <a:ea typeface="Open Sans"/>
                <a:cs typeface="Open Sans"/>
                <a:sym typeface="Open Sans"/>
                <a:hlinkClick r:id="rId5"/>
              </a:rPr>
              <a:t>Freepik</a:t>
            </a:r>
            <a:endParaRPr kumimoji="0" sz="1000" b="1" i="0" u="none" strike="noStrike" kern="0" cap="none" spc="0" normalizeH="0" baseline="0" noProof="0">
              <a:ln>
                <a:noFill/>
              </a:ln>
              <a:solidFill>
                <a:srgbClr val="434343"/>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35593473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s-ES" alt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D569D21-6EB9-4C00-A7F2-E6DAD7E1AF47}" type="slidenum">
              <a:rPr kumimoji="0" lang="es-ES" alt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s-ES" alt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93886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1627" y="171458"/>
            <a:ext cx="8540750" cy="44029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3" name="Date Placeholder 2"/>
          <p:cNvSpPr>
            <a:spLocks noGrp="1"/>
          </p:cNvSpPr>
          <p:nvPr>
            <p:ph type="dt" sz="half" idx="10"/>
          </p:nvPr>
        </p:nvSpPr>
        <p:spPr>
          <a:xfrm>
            <a:off x="301626" y="4683919"/>
            <a:ext cx="2289175" cy="357188"/>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Footer Placeholder 3"/>
          <p:cNvSpPr>
            <a:spLocks noGrp="1"/>
          </p:cNvSpPr>
          <p:nvPr>
            <p:ph type="ftr" sz="quarter" idx="11"/>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Slide Number Placeholder 4"/>
          <p:cNvSpPr>
            <a:spLocks noGrp="1"/>
          </p:cNvSpPr>
          <p:nvPr>
            <p:ph type="sldNum" sz="quarter" idx="12"/>
          </p:nvPr>
        </p:nvSpPr>
        <p:spPr>
          <a:xfrm>
            <a:off x="6553201" y="4683919"/>
            <a:ext cx="2289175" cy="357188"/>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30DCAD6-08E6-4689-9FA1-25F7540F452A}"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87412508"/>
      </p:ext>
    </p:extLst>
  </p:cSld>
  <p:clrMapOvr>
    <a:masterClrMapping/>
  </p:clrMapOvr>
  <p:transition advClick="0"/>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ne column central">
  <p:cSld name="One column central">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9"/>
          <p:cNvSpPr txBox="1">
            <a:spLocks noGrp="1"/>
          </p:cNvSpPr>
          <p:nvPr>
            <p:ph type="title"/>
          </p:nvPr>
        </p:nvSpPr>
        <p:spPr>
          <a:xfrm>
            <a:off x="2454750" y="1687625"/>
            <a:ext cx="4234500" cy="479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71" name="Google Shape;71;p19"/>
          <p:cNvSpPr txBox="1">
            <a:spLocks noGrp="1"/>
          </p:cNvSpPr>
          <p:nvPr>
            <p:ph type="subTitle" idx="1"/>
          </p:nvPr>
        </p:nvSpPr>
        <p:spPr>
          <a:xfrm>
            <a:off x="2454750" y="2154161"/>
            <a:ext cx="4234500" cy="13017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a:lvl2pPr>
            <a:lvl3pPr lvl="2" rtl="0">
              <a:spcBef>
                <a:spcPts val="0"/>
              </a:spcBef>
              <a:spcAft>
                <a:spcPts val="0"/>
              </a:spcAft>
              <a:buNone/>
              <a:defRPr sz="1600"/>
            </a:lvl3pPr>
            <a:lvl4pPr lvl="3" rtl="0">
              <a:spcBef>
                <a:spcPts val="0"/>
              </a:spcBef>
              <a:spcAft>
                <a:spcPts val="0"/>
              </a:spcAft>
              <a:buNone/>
              <a:defRPr sz="1600"/>
            </a:lvl4pPr>
            <a:lvl5pPr lvl="4" rtl="0">
              <a:spcBef>
                <a:spcPts val="0"/>
              </a:spcBef>
              <a:spcAft>
                <a:spcPts val="0"/>
              </a:spcAft>
              <a:buNone/>
              <a:defRPr sz="1600"/>
            </a:lvl5pPr>
            <a:lvl6pPr lvl="5" rtl="0">
              <a:spcBef>
                <a:spcPts val="0"/>
              </a:spcBef>
              <a:spcAft>
                <a:spcPts val="0"/>
              </a:spcAft>
              <a:buNone/>
              <a:defRPr sz="1600"/>
            </a:lvl6pPr>
            <a:lvl7pPr lvl="6" rtl="0">
              <a:spcBef>
                <a:spcPts val="0"/>
              </a:spcBef>
              <a:spcAft>
                <a:spcPts val="0"/>
              </a:spcAft>
              <a:buNone/>
              <a:defRPr sz="1600"/>
            </a:lvl7pPr>
            <a:lvl8pPr lvl="7" rtl="0">
              <a:spcBef>
                <a:spcPts val="0"/>
              </a:spcBef>
              <a:spcAft>
                <a:spcPts val="0"/>
              </a:spcAft>
              <a:buNone/>
              <a:defRPr sz="1600"/>
            </a:lvl8pPr>
            <a:lvl9pPr lvl="8" rtl="0">
              <a:spcBef>
                <a:spcPts val="0"/>
              </a:spcBef>
              <a:spcAft>
                <a:spcPts val="0"/>
              </a:spcAft>
              <a:buNone/>
              <a:defRPr sz="1600"/>
            </a:lvl9pPr>
          </a:lstStyle>
          <a:p>
            <a:endParaRPr/>
          </a:p>
        </p:txBody>
      </p:sp>
    </p:spTree>
    <p:extLst>
      <p:ext uri="{BB962C8B-B14F-4D97-AF65-F5344CB8AC3E}">
        <p14:creationId xmlns:p14="http://schemas.microsoft.com/office/powerpoint/2010/main" val="952305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theme" Target="../theme/theme2.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91800" y="530175"/>
            <a:ext cx="7160400" cy="487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1pPr>
            <a:lvl2pPr lvl="1"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2pPr>
            <a:lvl3pPr lvl="2"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3pPr>
            <a:lvl4pPr lvl="3"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4pPr>
            <a:lvl5pPr lvl="4"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5pPr>
            <a:lvl6pPr lvl="5"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6pPr>
            <a:lvl7pPr lvl="6"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7pPr>
            <a:lvl8pPr lvl="7"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8pPr>
            <a:lvl9pPr lvl="8"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991800" y="1340600"/>
            <a:ext cx="7160400" cy="3272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60" r:id="rId10"/>
    <p:sldLayoutId id="2147483662" r:id="rId11"/>
    <p:sldLayoutId id="2147483663" r:id="rId12"/>
    <p:sldLayoutId id="2147483668" r:id="rId13"/>
    <p:sldLayoutId id="2147483670" r:id="rId14"/>
    <p:sldLayoutId id="2147483671" r:id="rId15"/>
    <p:sldLayoutId id="2147483729" r:id="rId16"/>
    <p:sldLayoutId id="2147483730" r:id="rId17"/>
    <p:sldLayoutId id="2147483731" r:id="rId18"/>
    <p:sldLayoutId id="214748378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2575" y="536925"/>
            <a:ext cx="7719000" cy="5649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b="1">
                <a:solidFill>
                  <a:schemeClr val="dk1"/>
                </a:solidFill>
                <a:latin typeface="Poppins"/>
                <a:ea typeface="Poppins"/>
                <a:cs typeface="Poppins"/>
                <a:sym typeface="Poppins"/>
              </a:defRPr>
            </a:lvl9pPr>
          </a:lstStyle>
          <a:p>
            <a:endParaRPr/>
          </a:p>
        </p:txBody>
      </p:sp>
      <p:sp>
        <p:nvSpPr>
          <p:cNvPr id="7" name="Google Shape;7;p1"/>
          <p:cNvSpPr txBox="1">
            <a:spLocks noGrp="1"/>
          </p:cNvSpPr>
          <p:nvPr>
            <p:ph type="body" idx="1"/>
          </p:nvPr>
        </p:nvSpPr>
        <p:spPr>
          <a:xfrm>
            <a:off x="712575" y="1235088"/>
            <a:ext cx="7719000" cy="3371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1pPr>
            <a:lvl2pPr marL="914400" lvl="1"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2pPr>
            <a:lvl3pPr marL="1371600" lvl="2"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3pPr>
            <a:lvl4pPr marL="1828800" lvl="3"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4pPr>
            <a:lvl5pPr marL="2286000" lvl="4"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5pPr>
            <a:lvl6pPr marL="2743200" lvl="5"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a:lnSpc>
                <a:spcPct val="100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161616144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760">
          <p15:clr>
            <a:srgbClr val="EA4335"/>
          </p15:clr>
        </p15:guide>
        <p15:guide id="3" pos="449">
          <p15:clr>
            <a:srgbClr val="EA4335"/>
          </p15:clr>
        </p15:guide>
        <p15:guide id="4" pos="5311">
          <p15:clr>
            <a:srgbClr val="EA4335"/>
          </p15:clr>
        </p15:guide>
        <p15:guide id="5" orient="horz" pos="1620">
          <p15:clr>
            <a:srgbClr val="EA4335"/>
          </p15:clr>
        </p15:guide>
        <p15:guide id="6" orient="horz" pos="340">
          <p15:clr>
            <a:srgbClr val="EA4335"/>
          </p15:clr>
        </p15:guide>
        <p15:guide id="7" orient="horz">
          <p15:clr>
            <a:srgbClr val="EA4335"/>
          </p15:clr>
        </p15:guide>
        <p15:guide id="8" orient="horz" pos="2897">
          <p15:clr>
            <a:srgbClr val="EA4335"/>
          </p15:clr>
        </p15:guide>
        <p15:guide id="9" orient="horz" pos="3237">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3000"/>
              <a:buFont typeface="Montserrat"/>
              <a:buNone/>
              <a:defRPr sz="3000" b="1">
                <a:solidFill>
                  <a:schemeClr val="accent3"/>
                </a:solidFill>
                <a:latin typeface="Montserrat"/>
                <a:ea typeface="Montserrat"/>
                <a:cs typeface="Montserrat"/>
                <a:sym typeface="Montserrat"/>
              </a:defRPr>
            </a:lvl1pPr>
            <a:lvl2pPr lvl="1">
              <a:spcBef>
                <a:spcPts val="0"/>
              </a:spcBef>
              <a:spcAft>
                <a:spcPts val="0"/>
              </a:spcAft>
              <a:buClr>
                <a:schemeClr val="dk2"/>
              </a:buClr>
              <a:buSzPts val="3000"/>
              <a:buFont typeface="Impact"/>
              <a:buNone/>
              <a:defRPr sz="3000">
                <a:solidFill>
                  <a:schemeClr val="dk2"/>
                </a:solidFill>
                <a:latin typeface="Impact"/>
                <a:ea typeface="Impact"/>
                <a:cs typeface="Impact"/>
                <a:sym typeface="Impact"/>
              </a:defRPr>
            </a:lvl2pPr>
            <a:lvl3pPr lvl="2">
              <a:spcBef>
                <a:spcPts val="0"/>
              </a:spcBef>
              <a:spcAft>
                <a:spcPts val="0"/>
              </a:spcAft>
              <a:buClr>
                <a:schemeClr val="dk2"/>
              </a:buClr>
              <a:buSzPts val="3000"/>
              <a:buFont typeface="Impact"/>
              <a:buNone/>
              <a:defRPr sz="3000">
                <a:solidFill>
                  <a:schemeClr val="dk2"/>
                </a:solidFill>
                <a:latin typeface="Impact"/>
                <a:ea typeface="Impact"/>
                <a:cs typeface="Impact"/>
                <a:sym typeface="Impact"/>
              </a:defRPr>
            </a:lvl3pPr>
            <a:lvl4pPr lvl="3">
              <a:spcBef>
                <a:spcPts val="0"/>
              </a:spcBef>
              <a:spcAft>
                <a:spcPts val="0"/>
              </a:spcAft>
              <a:buClr>
                <a:schemeClr val="dk2"/>
              </a:buClr>
              <a:buSzPts val="3000"/>
              <a:buFont typeface="Impact"/>
              <a:buNone/>
              <a:defRPr sz="3000">
                <a:solidFill>
                  <a:schemeClr val="dk2"/>
                </a:solidFill>
                <a:latin typeface="Impact"/>
                <a:ea typeface="Impact"/>
                <a:cs typeface="Impact"/>
                <a:sym typeface="Impact"/>
              </a:defRPr>
            </a:lvl4pPr>
            <a:lvl5pPr lvl="4">
              <a:spcBef>
                <a:spcPts val="0"/>
              </a:spcBef>
              <a:spcAft>
                <a:spcPts val="0"/>
              </a:spcAft>
              <a:buClr>
                <a:schemeClr val="dk2"/>
              </a:buClr>
              <a:buSzPts val="3000"/>
              <a:buFont typeface="Impact"/>
              <a:buNone/>
              <a:defRPr sz="3000">
                <a:solidFill>
                  <a:schemeClr val="dk2"/>
                </a:solidFill>
                <a:latin typeface="Impact"/>
                <a:ea typeface="Impact"/>
                <a:cs typeface="Impact"/>
                <a:sym typeface="Impact"/>
              </a:defRPr>
            </a:lvl5pPr>
            <a:lvl6pPr lvl="5">
              <a:spcBef>
                <a:spcPts val="0"/>
              </a:spcBef>
              <a:spcAft>
                <a:spcPts val="0"/>
              </a:spcAft>
              <a:buClr>
                <a:schemeClr val="dk2"/>
              </a:buClr>
              <a:buSzPts val="3000"/>
              <a:buFont typeface="Impact"/>
              <a:buNone/>
              <a:defRPr sz="3000">
                <a:solidFill>
                  <a:schemeClr val="dk2"/>
                </a:solidFill>
                <a:latin typeface="Impact"/>
                <a:ea typeface="Impact"/>
                <a:cs typeface="Impact"/>
                <a:sym typeface="Impact"/>
              </a:defRPr>
            </a:lvl6pPr>
            <a:lvl7pPr lvl="6">
              <a:spcBef>
                <a:spcPts val="0"/>
              </a:spcBef>
              <a:spcAft>
                <a:spcPts val="0"/>
              </a:spcAft>
              <a:buClr>
                <a:schemeClr val="dk2"/>
              </a:buClr>
              <a:buSzPts val="3000"/>
              <a:buFont typeface="Impact"/>
              <a:buNone/>
              <a:defRPr sz="3000">
                <a:solidFill>
                  <a:schemeClr val="dk2"/>
                </a:solidFill>
                <a:latin typeface="Impact"/>
                <a:ea typeface="Impact"/>
                <a:cs typeface="Impact"/>
                <a:sym typeface="Impact"/>
              </a:defRPr>
            </a:lvl7pPr>
            <a:lvl8pPr lvl="7">
              <a:spcBef>
                <a:spcPts val="0"/>
              </a:spcBef>
              <a:spcAft>
                <a:spcPts val="0"/>
              </a:spcAft>
              <a:buClr>
                <a:schemeClr val="dk2"/>
              </a:buClr>
              <a:buSzPts val="3000"/>
              <a:buFont typeface="Impact"/>
              <a:buNone/>
              <a:defRPr sz="3000">
                <a:solidFill>
                  <a:schemeClr val="dk2"/>
                </a:solidFill>
                <a:latin typeface="Impact"/>
                <a:ea typeface="Impact"/>
                <a:cs typeface="Impact"/>
                <a:sym typeface="Impact"/>
              </a:defRPr>
            </a:lvl8pPr>
            <a:lvl9pPr lvl="8">
              <a:spcBef>
                <a:spcPts val="0"/>
              </a:spcBef>
              <a:spcAft>
                <a:spcPts val="0"/>
              </a:spcAft>
              <a:buClr>
                <a:schemeClr val="dk2"/>
              </a:buClr>
              <a:buSzPts val="3000"/>
              <a:buFont typeface="Impact"/>
              <a:buNone/>
              <a:defRPr sz="3000">
                <a:solidFill>
                  <a:schemeClr val="dk2"/>
                </a:solidFill>
                <a:latin typeface="Impact"/>
                <a:ea typeface="Impact"/>
                <a:cs typeface="Impact"/>
                <a:sym typeface="Impac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5"/>
              </a:buClr>
              <a:buSzPts val="1400"/>
              <a:buFont typeface="Nunito"/>
              <a:buChar char="●"/>
              <a:defRPr>
                <a:solidFill>
                  <a:schemeClr val="accent5"/>
                </a:solidFill>
                <a:latin typeface="Nunito"/>
                <a:ea typeface="Nunito"/>
                <a:cs typeface="Nunito"/>
                <a:sym typeface="Nunito"/>
              </a:defRPr>
            </a:lvl1pPr>
            <a:lvl2pPr marL="914400" lvl="1" indent="-317500">
              <a:lnSpc>
                <a:spcPct val="100000"/>
              </a:lnSpc>
              <a:spcBef>
                <a:spcPts val="1600"/>
              </a:spcBef>
              <a:spcAft>
                <a:spcPts val="0"/>
              </a:spcAft>
              <a:buClr>
                <a:schemeClr val="accent5"/>
              </a:buClr>
              <a:buSzPts val="1400"/>
              <a:buFont typeface="Nunito"/>
              <a:buChar char="○"/>
              <a:defRPr>
                <a:solidFill>
                  <a:schemeClr val="accent5"/>
                </a:solidFill>
                <a:latin typeface="Nunito"/>
                <a:ea typeface="Nunito"/>
                <a:cs typeface="Nunito"/>
                <a:sym typeface="Nunito"/>
              </a:defRPr>
            </a:lvl2pPr>
            <a:lvl3pPr marL="1371600" lvl="2" indent="-317500">
              <a:lnSpc>
                <a:spcPct val="100000"/>
              </a:lnSpc>
              <a:spcBef>
                <a:spcPts val="1600"/>
              </a:spcBef>
              <a:spcAft>
                <a:spcPts val="0"/>
              </a:spcAft>
              <a:buClr>
                <a:schemeClr val="accent5"/>
              </a:buClr>
              <a:buSzPts val="1400"/>
              <a:buFont typeface="Nunito"/>
              <a:buChar char="■"/>
              <a:defRPr>
                <a:solidFill>
                  <a:schemeClr val="accent5"/>
                </a:solidFill>
                <a:latin typeface="Nunito"/>
                <a:ea typeface="Nunito"/>
                <a:cs typeface="Nunito"/>
                <a:sym typeface="Nunito"/>
              </a:defRPr>
            </a:lvl3pPr>
            <a:lvl4pPr marL="1828800" lvl="3" indent="-317500">
              <a:lnSpc>
                <a:spcPct val="100000"/>
              </a:lnSpc>
              <a:spcBef>
                <a:spcPts val="1600"/>
              </a:spcBef>
              <a:spcAft>
                <a:spcPts val="0"/>
              </a:spcAft>
              <a:buClr>
                <a:schemeClr val="accent5"/>
              </a:buClr>
              <a:buSzPts val="1400"/>
              <a:buFont typeface="Nunito"/>
              <a:buChar char="●"/>
              <a:defRPr>
                <a:solidFill>
                  <a:schemeClr val="accent5"/>
                </a:solidFill>
                <a:latin typeface="Nunito"/>
                <a:ea typeface="Nunito"/>
                <a:cs typeface="Nunito"/>
                <a:sym typeface="Nunito"/>
              </a:defRPr>
            </a:lvl4pPr>
            <a:lvl5pPr marL="2286000" lvl="4" indent="-317500">
              <a:lnSpc>
                <a:spcPct val="100000"/>
              </a:lnSpc>
              <a:spcBef>
                <a:spcPts val="1600"/>
              </a:spcBef>
              <a:spcAft>
                <a:spcPts val="0"/>
              </a:spcAft>
              <a:buClr>
                <a:schemeClr val="accent5"/>
              </a:buClr>
              <a:buSzPts val="1400"/>
              <a:buFont typeface="Nunito"/>
              <a:buChar char="○"/>
              <a:defRPr>
                <a:solidFill>
                  <a:schemeClr val="accent5"/>
                </a:solidFill>
                <a:latin typeface="Nunito"/>
                <a:ea typeface="Nunito"/>
                <a:cs typeface="Nunito"/>
                <a:sym typeface="Nunito"/>
              </a:defRPr>
            </a:lvl5pPr>
            <a:lvl6pPr marL="2743200" lvl="5" indent="-317500">
              <a:lnSpc>
                <a:spcPct val="100000"/>
              </a:lnSpc>
              <a:spcBef>
                <a:spcPts val="1600"/>
              </a:spcBef>
              <a:spcAft>
                <a:spcPts val="0"/>
              </a:spcAft>
              <a:buClr>
                <a:schemeClr val="accent5"/>
              </a:buClr>
              <a:buSzPts val="1400"/>
              <a:buFont typeface="Nunito"/>
              <a:buChar char="■"/>
              <a:defRPr>
                <a:solidFill>
                  <a:schemeClr val="accent5"/>
                </a:solidFill>
                <a:latin typeface="Nunito"/>
                <a:ea typeface="Nunito"/>
                <a:cs typeface="Nunito"/>
                <a:sym typeface="Nunito"/>
              </a:defRPr>
            </a:lvl6pPr>
            <a:lvl7pPr marL="3200400" lvl="6" indent="-317500">
              <a:lnSpc>
                <a:spcPct val="100000"/>
              </a:lnSpc>
              <a:spcBef>
                <a:spcPts val="1600"/>
              </a:spcBef>
              <a:spcAft>
                <a:spcPts val="0"/>
              </a:spcAft>
              <a:buClr>
                <a:schemeClr val="accent5"/>
              </a:buClr>
              <a:buSzPts val="1400"/>
              <a:buFont typeface="Nunito"/>
              <a:buChar char="●"/>
              <a:defRPr>
                <a:solidFill>
                  <a:schemeClr val="accent5"/>
                </a:solidFill>
                <a:latin typeface="Nunito"/>
                <a:ea typeface="Nunito"/>
                <a:cs typeface="Nunito"/>
                <a:sym typeface="Nunito"/>
              </a:defRPr>
            </a:lvl7pPr>
            <a:lvl8pPr marL="3657600" lvl="7" indent="-317500">
              <a:lnSpc>
                <a:spcPct val="100000"/>
              </a:lnSpc>
              <a:spcBef>
                <a:spcPts val="1600"/>
              </a:spcBef>
              <a:spcAft>
                <a:spcPts val="0"/>
              </a:spcAft>
              <a:buClr>
                <a:schemeClr val="accent5"/>
              </a:buClr>
              <a:buSzPts val="1400"/>
              <a:buFont typeface="Nunito"/>
              <a:buChar char="○"/>
              <a:defRPr>
                <a:solidFill>
                  <a:schemeClr val="accent5"/>
                </a:solidFill>
                <a:latin typeface="Nunito"/>
                <a:ea typeface="Nunito"/>
                <a:cs typeface="Nunito"/>
                <a:sym typeface="Nunito"/>
              </a:defRPr>
            </a:lvl8pPr>
            <a:lvl9pPr marL="4114800" lvl="8" indent="-317500">
              <a:lnSpc>
                <a:spcPct val="100000"/>
              </a:lnSpc>
              <a:spcBef>
                <a:spcPts val="1600"/>
              </a:spcBef>
              <a:spcAft>
                <a:spcPts val="1600"/>
              </a:spcAft>
              <a:buClr>
                <a:schemeClr val="accent5"/>
              </a:buClr>
              <a:buSzPts val="1400"/>
              <a:buFont typeface="Nunito"/>
              <a:buChar char="■"/>
              <a:defRPr>
                <a:solidFill>
                  <a:schemeClr val="accent5"/>
                </a:solidFill>
                <a:latin typeface="Nunito"/>
                <a:ea typeface="Nunito"/>
                <a:cs typeface="Nunito"/>
                <a:sym typeface="Nunito"/>
              </a:defRPr>
            </a:lvl9pPr>
          </a:lstStyle>
          <a:p>
            <a:endParaRPr/>
          </a:p>
        </p:txBody>
      </p:sp>
    </p:spTree>
    <p:extLst>
      <p:ext uri="{BB962C8B-B14F-4D97-AF65-F5344CB8AC3E}">
        <p14:creationId xmlns:p14="http://schemas.microsoft.com/office/powerpoint/2010/main" val="2827264711"/>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 id="2147483756" r:id="rId24"/>
    <p:sldLayoutId id="2147483757" r:id="rId25"/>
    <p:sldLayoutId id="214748375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91800" y="530175"/>
            <a:ext cx="7160400" cy="487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1pPr>
            <a:lvl2pPr lvl="1"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2pPr>
            <a:lvl3pPr lvl="2"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3pPr>
            <a:lvl4pPr lvl="3"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4pPr>
            <a:lvl5pPr lvl="4"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5pPr>
            <a:lvl6pPr lvl="5"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6pPr>
            <a:lvl7pPr lvl="6"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7pPr>
            <a:lvl8pPr lvl="7"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8pPr>
            <a:lvl9pPr lvl="8" rtl="0">
              <a:spcBef>
                <a:spcPts val="0"/>
              </a:spcBef>
              <a:spcAft>
                <a:spcPts val="0"/>
              </a:spcAft>
              <a:buClr>
                <a:schemeClr val="dk1"/>
              </a:buClr>
              <a:buSzPts val="2400"/>
              <a:buFont typeface="Oswald"/>
              <a:buNone/>
              <a:defRPr sz="2400" b="1">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991800" y="1340600"/>
            <a:ext cx="7160400" cy="32724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298482884"/>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9"/>
          <p:cNvSpPr txBox="1">
            <a:spLocks noGrp="1"/>
          </p:cNvSpPr>
          <p:nvPr>
            <p:ph type="ctrTitle"/>
          </p:nvPr>
        </p:nvSpPr>
        <p:spPr>
          <a:xfrm>
            <a:off x="852055" y="3116866"/>
            <a:ext cx="6973320" cy="922500"/>
          </a:xfrm>
          <a:prstGeom prst="rect">
            <a:avLst/>
          </a:prstGeom>
        </p:spPr>
        <p:txBody>
          <a:bodyPr spcFirstLastPara="1" wrap="square" lIns="91425" tIns="91425" rIns="91425" bIns="91425" anchor="b" anchorCtr="0">
            <a:noAutofit/>
          </a:bodyPr>
          <a:lstStyle/>
          <a:p>
            <a:pPr lvl="0"/>
            <a:r>
              <a:rPr lang="en-US" sz="4000" dirty="0"/>
              <a:t>Female pelvic floor dysfunctions (PFDs</a:t>
            </a:r>
            <a:r>
              <a:rPr lang="en-US" sz="4000" dirty="0" smtClean="0"/>
              <a:t>) evaluation</a:t>
            </a:r>
            <a:endParaRPr sz="4000" dirty="0"/>
          </a:p>
        </p:txBody>
      </p:sp>
      <p:sp>
        <p:nvSpPr>
          <p:cNvPr id="2" name="Subtitle 1"/>
          <p:cNvSpPr>
            <a:spLocks noGrp="1"/>
          </p:cNvSpPr>
          <p:nvPr>
            <p:ph type="subTitle" idx="1"/>
          </p:nvPr>
        </p:nvSpPr>
        <p:spPr>
          <a:xfrm>
            <a:off x="852055" y="4553577"/>
            <a:ext cx="7786253" cy="445500"/>
          </a:xfrm>
        </p:spPr>
        <p:txBody>
          <a:bodyPr/>
          <a:lstStyle/>
          <a:p>
            <a:endParaRPr lang="en-US" dirty="0" smtClean="0">
              <a:ln w="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727364" y="198161"/>
            <a:ext cx="7541442" cy="1623411"/>
          </a:xfrm>
          <a:prstGeom prst="rect">
            <a:avLst/>
          </a:prstGeom>
        </p:spPr>
      </p:pic>
      <p:pic>
        <p:nvPicPr>
          <p:cNvPr id="5" name="Picture 4"/>
          <p:cNvPicPr>
            <a:picLocks noChangeAspect="1"/>
          </p:cNvPicPr>
          <p:nvPr/>
        </p:nvPicPr>
        <p:blipFill>
          <a:blip r:embed="rId3"/>
          <a:stretch>
            <a:fillRect/>
          </a:stretch>
        </p:blipFill>
        <p:spPr>
          <a:xfrm>
            <a:off x="727364" y="1931483"/>
            <a:ext cx="7541442" cy="1464692"/>
          </a:xfrm>
          <a:prstGeom prst="rect">
            <a:avLst/>
          </a:prstGeom>
        </p:spPr>
      </p:pic>
      <p:pic>
        <p:nvPicPr>
          <p:cNvPr id="6" name="Picture 5"/>
          <p:cNvPicPr>
            <a:picLocks noChangeAspect="1"/>
          </p:cNvPicPr>
          <p:nvPr/>
        </p:nvPicPr>
        <p:blipFill>
          <a:blip r:embed="rId4"/>
          <a:stretch>
            <a:fillRect/>
          </a:stretch>
        </p:blipFill>
        <p:spPr>
          <a:xfrm>
            <a:off x="721896" y="3506086"/>
            <a:ext cx="7541442" cy="1538701"/>
          </a:xfrm>
          <a:prstGeom prst="rect">
            <a:avLst/>
          </a:prstGeom>
        </p:spPr>
      </p:pic>
    </p:spTree>
    <p:extLst>
      <p:ext uri="{BB962C8B-B14F-4D97-AF65-F5344CB8AC3E}">
        <p14:creationId xmlns:p14="http://schemas.microsoft.com/office/powerpoint/2010/main" val="12318088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04730" y="128587"/>
            <a:ext cx="8809483" cy="4757738"/>
          </a:xfrm>
          <a:prstGeom prst="rect">
            <a:avLst/>
          </a:prstGeom>
        </p:spPr>
      </p:pic>
    </p:spTree>
    <p:extLst>
      <p:ext uri="{BB962C8B-B14F-4D97-AF65-F5344CB8AC3E}">
        <p14:creationId xmlns:p14="http://schemas.microsoft.com/office/powerpoint/2010/main" val="3358215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306547" y="643723"/>
            <a:ext cx="6530906" cy="3856054"/>
          </a:xfrm>
          <a:prstGeom prst="rect">
            <a:avLst/>
          </a:prstGeom>
        </p:spPr>
      </p:pic>
    </p:spTree>
    <p:extLst>
      <p:ext uri="{BB962C8B-B14F-4D97-AF65-F5344CB8AC3E}">
        <p14:creationId xmlns:p14="http://schemas.microsoft.com/office/powerpoint/2010/main" val="25914603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521493" y="1146018"/>
            <a:ext cx="8326760" cy="2773680"/>
          </a:xfrm>
          <a:prstGeom prst="rect">
            <a:avLst/>
          </a:prstGeom>
        </p:spPr>
      </p:pic>
    </p:spTree>
    <p:extLst>
      <p:ext uri="{BB962C8B-B14F-4D97-AF65-F5344CB8AC3E}">
        <p14:creationId xmlns:p14="http://schemas.microsoft.com/office/powerpoint/2010/main" val="37130688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401783" y="1297671"/>
            <a:ext cx="8469399" cy="2490644"/>
          </a:xfrm>
          <a:prstGeom prst="rect">
            <a:avLst/>
          </a:prstGeom>
        </p:spPr>
      </p:pic>
    </p:spTree>
    <p:extLst>
      <p:ext uri="{BB962C8B-B14F-4D97-AF65-F5344CB8AC3E}">
        <p14:creationId xmlns:p14="http://schemas.microsoft.com/office/powerpoint/2010/main" val="28530408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60218" y="1287964"/>
            <a:ext cx="8475983" cy="2957577"/>
          </a:xfrm>
          <a:prstGeom prst="rect">
            <a:avLst/>
          </a:prstGeom>
        </p:spPr>
      </p:pic>
    </p:spTree>
    <p:extLst>
      <p:ext uri="{BB962C8B-B14F-4D97-AF65-F5344CB8AC3E}">
        <p14:creationId xmlns:p14="http://schemas.microsoft.com/office/powerpoint/2010/main" val="17429148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0132" y="1087248"/>
            <a:ext cx="8176379" cy="1999312"/>
          </a:xfrm>
          <a:prstGeom prst="rect">
            <a:avLst/>
          </a:prstGeom>
        </p:spPr>
      </p:pic>
      <p:sp>
        <p:nvSpPr>
          <p:cNvPr id="5" name="Rectangle 4"/>
          <p:cNvSpPr/>
          <p:nvPr/>
        </p:nvSpPr>
        <p:spPr>
          <a:xfrm>
            <a:off x="581340" y="3590289"/>
            <a:ext cx="7995171"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t>Scoring the PFDI-20 Scale Scores: Obtain the mean value of all of the answered items within the corresponding scale (possible value 0 to 4) and then multiply by 25 to obtain the scale score (range 0 to 100). Missing items are dealt with by using the mean from answered items only. </a:t>
            </a:r>
          </a:p>
        </p:txBody>
      </p:sp>
    </p:spTree>
    <p:extLst>
      <p:ext uri="{BB962C8B-B14F-4D97-AF65-F5344CB8AC3E}">
        <p14:creationId xmlns:p14="http://schemas.microsoft.com/office/powerpoint/2010/main" val="22496355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dirty="0"/>
              <a:t>The 3 incontinence questionnaire (3IQ)</a:t>
            </a:r>
            <a:endParaRPr lang="en-US" dirty="0"/>
          </a:p>
        </p:txBody>
      </p:sp>
      <p:pic>
        <p:nvPicPr>
          <p:cNvPr id="5" name="Picture 4"/>
          <p:cNvPicPr>
            <a:picLocks noChangeAspect="1"/>
          </p:cNvPicPr>
          <p:nvPr/>
        </p:nvPicPr>
        <p:blipFill>
          <a:blip r:embed="rId2"/>
          <a:stretch>
            <a:fillRect/>
          </a:stretch>
        </p:blipFill>
        <p:spPr>
          <a:xfrm>
            <a:off x="1094507" y="1156318"/>
            <a:ext cx="5867401" cy="3588864"/>
          </a:xfrm>
          <a:prstGeom prst="rect">
            <a:avLst/>
          </a:prstGeom>
        </p:spPr>
      </p:pic>
    </p:spTree>
    <p:extLst>
      <p:ext uri="{BB962C8B-B14F-4D97-AF65-F5344CB8AC3E}">
        <p14:creationId xmlns:p14="http://schemas.microsoft.com/office/powerpoint/2010/main" val="32249558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fr-FR" dirty="0"/>
              <a:t>The 3 incontinence questionnaire (3IQ)</a:t>
            </a:r>
            <a:endParaRPr lang="en-US" dirty="0"/>
          </a:p>
        </p:txBody>
      </p:sp>
      <p:pic>
        <p:nvPicPr>
          <p:cNvPr id="6" name="Picture 5"/>
          <p:cNvPicPr>
            <a:picLocks noChangeAspect="1"/>
          </p:cNvPicPr>
          <p:nvPr/>
        </p:nvPicPr>
        <p:blipFill>
          <a:blip r:embed="rId2"/>
          <a:stretch>
            <a:fillRect/>
          </a:stretch>
        </p:blipFill>
        <p:spPr>
          <a:xfrm>
            <a:off x="844473" y="1503218"/>
            <a:ext cx="8229732" cy="2736361"/>
          </a:xfrm>
          <a:prstGeom prst="rect">
            <a:avLst/>
          </a:prstGeom>
        </p:spPr>
      </p:pic>
    </p:spTree>
    <p:extLst>
      <p:ext uri="{BB962C8B-B14F-4D97-AF65-F5344CB8AC3E}">
        <p14:creationId xmlns:p14="http://schemas.microsoft.com/office/powerpoint/2010/main" val="41854879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Content Placeholder 2"/>
          <p:cNvSpPr>
            <a:spLocks noGrp="1"/>
          </p:cNvSpPr>
          <p:nvPr>
            <p:ph type="subTitle" idx="1"/>
          </p:nvPr>
        </p:nvSpPr>
        <p:spPr/>
        <p:txBody>
          <a:bodyPr/>
          <a:lstStyle/>
          <a:p>
            <a:endParaRPr lang="en-US" altLang="en-US" smtClean="0"/>
          </a:p>
          <a:p>
            <a:endParaRPr lang="en-US" altLang="en-US" smtClean="0"/>
          </a:p>
        </p:txBody>
      </p:sp>
      <p:graphicFrame>
        <p:nvGraphicFramePr>
          <p:cNvPr id="4" name="Table 3"/>
          <p:cNvGraphicFramePr>
            <a:graphicFrameLocks noGrp="1"/>
          </p:cNvGraphicFramePr>
          <p:nvPr/>
        </p:nvGraphicFramePr>
        <p:xfrm>
          <a:off x="2456260" y="476251"/>
          <a:ext cx="4232672" cy="613172"/>
        </p:xfrm>
        <a:graphic>
          <a:graphicData uri="http://schemas.openxmlformats.org/drawingml/2006/table">
            <a:tbl>
              <a:tblPr/>
              <a:tblGrid>
                <a:gridCol w="913209">
                  <a:extLst>
                    <a:ext uri="{9D8B030D-6E8A-4147-A177-3AD203B41FA5}">
                      <a16:colId xmlns:a16="http://schemas.microsoft.com/office/drawing/2014/main" val="2314017238"/>
                    </a:ext>
                  </a:extLst>
                </a:gridCol>
                <a:gridCol w="816769">
                  <a:extLst>
                    <a:ext uri="{9D8B030D-6E8A-4147-A177-3AD203B41FA5}">
                      <a16:colId xmlns:a16="http://schemas.microsoft.com/office/drawing/2014/main" val="1323645670"/>
                    </a:ext>
                  </a:extLst>
                </a:gridCol>
                <a:gridCol w="832247">
                  <a:extLst>
                    <a:ext uri="{9D8B030D-6E8A-4147-A177-3AD203B41FA5}">
                      <a16:colId xmlns:a16="http://schemas.microsoft.com/office/drawing/2014/main" val="2926130779"/>
                    </a:ext>
                  </a:extLst>
                </a:gridCol>
                <a:gridCol w="833438">
                  <a:extLst>
                    <a:ext uri="{9D8B030D-6E8A-4147-A177-3AD203B41FA5}">
                      <a16:colId xmlns:a16="http://schemas.microsoft.com/office/drawing/2014/main" val="49107537"/>
                    </a:ext>
                  </a:extLst>
                </a:gridCol>
                <a:gridCol w="837009">
                  <a:extLst>
                    <a:ext uri="{9D8B030D-6E8A-4147-A177-3AD203B41FA5}">
                      <a16:colId xmlns:a16="http://schemas.microsoft.com/office/drawing/2014/main" val="1564748018"/>
                    </a:ext>
                  </a:extLst>
                </a:gridCol>
              </a:tblGrid>
              <a:tr h="18335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تاریخ تولد: </a:t>
                      </a:r>
                      <a:endParaRPr kumimoji="0" lang="en-US"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32349" marR="323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نام پدر: </a:t>
                      </a:r>
                      <a:endParaRPr kumimoji="0" lang="en-US"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32349" marR="323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شماره پرونده: </a:t>
                      </a:r>
                      <a:endParaRPr kumimoji="0" lang="en-US"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32349" marR="323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نام:</a:t>
                      </a:r>
                      <a:endParaRPr kumimoji="0" lang="en-US"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32349" marR="323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نام خانوادگی:</a:t>
                      </a:r>
                      <a:endParaRPr kumimoji="0" lang="en-US"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32349" marR="323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31820766"/>
                  </a:ext>
                </a:extLst>
              </a:tr>
              <a:tr h="2464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تلفن:</a:t>
                      </a:r>
                      <a:endParaRPr kumimoji="0" lang="en-US"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32349" marR="323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تاریخ پذیرش:</a:t>
                      </a:r>
                      <a:endParaRPr kumimoji="0" lang="en-US"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32349" marR="323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تحصیلات:</a:t>
                      </a:r>
                      <a:endParaRPr kumimoji="0" lang="en-US"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32349" marR="323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شغل:</a:t>
                      </a:r>
                      <a:endParaRPr kumimoji="0" lang="en-US"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32349" marR="323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نژاد:</a:t>
                      </a:r>
                      <a:endParaRPr kumimoji="0" lang="en-US"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32349" marR="323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0475829"/>
                  </a:ext>
                </a:extLst>
              </a:tr>
              <a:tr h="183356">
                <a:tc gridSpan="5">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آدرس:</a:t>
                      </a:r>
                      <a:endParaRPr kumimoji="0" lang="en-US" altLang="en-US" sz="12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32349" marR="32349"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43078522"/>
                  </a:ext>
                </a:extLst>
              </a:tr>
            </a:tbl>
          </a:graphicData>
        </a:graphic>
      </p:graphicFrame>
      <p:graphicFrame>
        <p:nvGraphicFramePr>
          <p:cNvPr id="5" name="Table 4"/>
          <p:cNvGraphicFramePr>
            <a:graphicFrameLocks noGrp="1"/>
          </p:cNvGraphicFramePr>
          <p:nvPr/>
        </p:nvGraphicFramePr>
        <p:xfrm>
          <a:off x="1494235" y="1401366"/>
          <a:ext cx="6048376" cy="3353277"/>
        </p:xfrm>
        <a:graphic>
          <a:graphicData uri="http://schemas.openxmlformats.org/drawingml/2006/table">
            <a:tbl>
              <a:tblPr/>
              <a:tblGrid>
                <a:gridCol w="748903">
                  <a:extLst>
                    <a:ext uri="{9D8B030D-6E8A-4147-A177-3AD203B41FA5}">
                      <a16:colId xmlns:a16="http://schemas.microsoft.com/office/drawing/2014/main" val="1036347713"/>
                    </a:ext>
                  </a:extLst>
                </a:gridCol>
                <a:gridCol w="750094">
                  <a:extLst>
                    <a:ext uri="{9D8B030D-6E8A-4147-A177-3AD203B41FA5}">
                      <a16:colId xmlns:a16="http://schemas.microsoft.com/office/drawing/2014/main" val="2353386435"/>
                    </a:ext>
                  </a:extLst>
                </a:gridCol>
                <a:gridCol w="150019">
                  <a:extLst>
                    <a:ext uri="{9D8B030D-6E8A-4147-A177-3AD203B41FA5}">
                      <a16:colId xmlns:a16="http://schemas.microsoft.com/office/drawing/2014/main" val="1389686504"/>
                    </a:ext>
                  </a:extLst>
                </a:gridCol>
                <a:gridCol w="850106">
                  <a:extLst>
                    <a:ext uri="{9D8B030D-6E8A-4147-A177-3AD203B41FA5}">
                      <a16:colId xmlns:a16="http://schemas.microsoft.com/office/drawing/2014/main" val="3881204750"/>
                    </a:ext>
                  </a:extLst>
                </a:gridCol>
                <a:gridCol w="800100">
                  <a:extLst>
                    <a:ext uri="{9D8B030D-6E8A-4147-A177-3AD203B41FA5}">
                      <a16:colId xmlns:a16="http://schemas.microsoft.com/office/drawing/2014/main" val="3077116872"/>
                    </a:ext>
                  </a:extLst>
                </a:gridCol>
                <a:gridCol w="348854">
                  <a:extLst>
                    <a:ext uri="{9D8B030D-6E8A-4147-A177-3AD203B41FA5}">
                      <a16:colId xmlns:a16="http://schemas.microsoft.com/office/drawing/2014/main" val="3179815886"/>
                    </a:ext>
                  </a:extLst>
                </a:gridCol>
                <a:gridCol w="962025">
                  <a:extLst>
                    <a:ext uri="{9D8B030D-6E8A-4147-A177-3AD203B41FA5}">
                      <a16:colId xmlns:a16="http://schemas.microsoft.com/office/drawing/2014/main" val="2900640086"/>
                    </a:ext>
                  </a:extLst>
                </a:gridCol>
                <a:gridCol w="1438275">
                  <a:extLst>
                    <a:ext uri="{9D8B030D-6E8A-4147-A177-3AD203B41FA5}">
                      <a16:colId xmlns:a16="http://schemas.microsoft.com/office/drawing/2014/main" val="1698976703"/>
                    </a:ext>
                  </a:extLst>
                </a:gridCol>
              </a:tblGrid>
              <a:tr h="228600">
                <a:tc gridSpan="8">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شکایات اصلی:</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49833125"/>
                  </a:ext>
                </a:extLst>
              </a:tr>
              <a:tr h="228600">
                <a:tc gridSpan="8">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مدت بیماری:</a:t>
                      </a:r>
                      <a:endParaRPr kumimoji="0" lang="en-US" altLang="en-US" sz="14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57428676"/>
                  </a:ext>
                </a:extLst>
              </a:tr>
              <a:tr h="228600">
                <a:tc gridSpan="8">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سابقه درمان قبلی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51929144"/>
                  </a:ext>
                </a:extLst>
              </a:tr>
              <a:tr h="228600">
                <a:tc gridSpan="8">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بدترین علامت بیمار:</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0051764"/>
                  </a:ext>
                </a:extLst>
              </a:tr>
              <a:tr h="61793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شب ادراری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فوریت ادراری</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تکرر  ادرار</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بی اختیاری</a:t>
                      </a:r>
                    </a:p>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فوریتی</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بی اختیاری </a:t>
                      </a:r>
                    </a:p>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استرسی</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1-عملکرد ادراری:</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158400017"/>
                  </a:ext>
                </a:extLst>
              </a:tr>
              <a:tr h="1279922">
                <a:tc gridSpan="8">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اپیزودهای بی اختیاری ادرار:      ......  در روز         ......  در هفته    .......  در ماه </a:t>
                      </a: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خیس شدن لباس  و مقدار نشت ادرار :           چند قطره             دفع کامل ادرار</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معمولاً آیا در طول روز از پد استفاده  می کنید ؟            خیر         همیشه       گاهی </a:t>
                      </a: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27515145"/>
                  </a:ext>
                </a:extLst>
              </a:tr>
              <a:tr h="327422">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چکه چکه بعد از دفع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عدم تخلیه کامل</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ادرار منقطع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زور زدن برای دفع</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اختلال در دفع ادرار:</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836596844"/>
                  </a:ext>
                </a:extLst>
              </a:tr>
              <a:tr h="205979">
                <a:tc gridSpan="8">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B Nazanin"/>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93329802"/>
                  </a:ext>
                </a:extLst>
              </a:tr>
            </a:tbl>
          </a:graphicData>
        </a:graphic>
      </p:graphicFrame>
      <p:sp>
        <p:nvSpPr>
          <p:cNvPr id="12331" name="Rectangle 7"/>
          <p:cNvSpPr>
            <a:spLocks noChangeArrowheads="1"/>
          </p:cNvSpPr>
          <p:nvPr/>
        </p:nvSpPr>
        <p:spPr bwMode="auto">
          <a:xfrm>
            <a:off x="2000251" y="-1321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a-IR" altLang="en-US" sz="1800">
              <a:solidFill>
                <a:srgbClr val="000000"/>
              </a:solidFill>
              <a:latin typeface="Times New Roman" panose="02020603050405020304" pitchFamily="18" charset="0"/>
              <a:ea typeface="Majalla UI"/>
              <a:cs typeface="Majalla UI"/>
            </a:endParaRPr>
          </a:p>
        </p:txBody>
      </p:sp>
    </p:spTree>
    <p:extLst>
      <p:ext uri="{BB962C8B-B14F-4D97-AF65-F5344CB8AC3E}">
        <p14:creationId xmlns:p14="http://schemas.microsoft.com/office/powerpoint/2010/main" val="1539999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1"/>
          <p:cNvSpPr/>
          <p:nvPr/>
        </p:nvSpPr>
        <p:spPr>
          <a:xfrm>
            <a:off x="4724625" y="537875"/>
            <a:ext cx="2940000" cy="1990580"/>
          </a:xfrm>
          <a:prstGeom prst="snip2DiagRect">
            <a:avLst>
              <a:gd name="adj1" fmla="val 0"/>
              <a:gd name="adj2"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1"/>
          <p:cNvSpPr/>
          <p:nvPr/>
        </p:nvSpPr>
        <p:spPr>
          <a:xfrm>
            <a:off x="1479400" y="537875"/>
            <a:ext cx="2940000" cy="4067700"/>
          </a:xfrm>
          <a:prstGeom prst="snip2DiagRect">
            <a:avLst>
              <a:gd name="adj1" fmla="val 0"/>
              <a:gd name="adj2"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1"/>
          <p:cNvSpPr txBox="1">
            <a:spLocks noGrp="1"/>
          </p:cNvSpPr>
          <p:nvPr>
            <p:ph type="title"/>
          </p:nvPr>
        </p:nvSpPr>
        <p:spPr>
          <a:xfrm>
            <a:off x="1738125" y="794325"/>
            <a:ext cx="2422500" cy="79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41" name="Google Shape;141;p31"/>
          <p:cNvSpPr txBox="1">
            <a:spLocks noGrp="1"/>
          </p:cNvSpPr>
          <p:nvPr>
            <p:ph type="subTitle" idx="1"/>
          </p:nvPr>
        </p:nvSpPr>
        <p:spPr>
          <a:xfrm>
            <a:off x="1412625" y="1671150"/>
            <a:ext cx="3073500" cy="321600"/>
          </a:xfrm>
          <a:prstGeom prst="rect">
            <a:avLst/>
          </a:prstGeom>
        </p:spPr>
        <p:txBody>
          <a:bodyPr spcFirstLastPara="1" wrap="square" lIns="91425" tIns="91425" rIns="91425" bIns="91425" anchor="ctr" anchorCtr="0">
            <a:noAutofit/>
          </a:bodyPr>
          <a:lstStyle/>
          <a:p>
            <a:pPr marL="0" lvl="0" indent="0"/>
            <a:r>
              <a:rPr lang="en-US" dirty="0"/>
              <a:t>The medical history </a:t>
            </a:r>
            <a:endParaRPr dirty="0"/>
          </a:p>
        </p:txBody>
      </p:sp>
      <p:sp>
        <p:nvSpPr>
          <p:cNvPr id="143" name="Google Shape;143;p31"/>
          <p:cNvSpPr txBox="1">
            <a:spLocks noGrp="1"/>
          </p:cNvSpPr>
          <p:nvPr>
            <p:ph type="title" idx="3"/>
          </p:nvPr>
        </p:nvSpPr>
        <p:spPr>
          <a:xfrm>
            <a:off x="4983350" y="794325"/>
            <a:ext cx="2422500" cy="79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44" name="Google Shape;144;p31"/>
          <p:cNvSpPr txBox="1">
            <a:spLocks noGrp="1"/>
          </p:cNvSpPr>
          <p:nvPr>
            <p:ph type="subTitle" idx="4"/>
          </p:nvPr>
        </p:nvSpPr>
        <p:spPr>
          <a:xfrm>
            <a:off x="4657850" y="1671150"/>
            <a:ext cx="3073500" cy="32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Physical Examination</a:t>
            </a:r>
            <a:endParaRPr dirty="0"/>
          </a:p>
        </p:txBody>
      </p:sp>
      <p:sp>
        <p:nvSpPr>
          <p:cNvPr id="146" name="Google Shape;146;p31"/>
          <p:cNvSpPr txBox="1">
            <a:spLocks noGrp="1"/>
          </p:cNvSpPr>
          <p:nvPr>
            <p:ph type="title" idx="6"/>
          </p:nvPr>
        </p:nvSpPr>
        <p:spPr>
          <a:xfrm>
            <a:off x="1738125" y="2658925"/>
            <a:ext cx="2422500" cy="79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47" name="Google Shape;147;p31"/>
          <p:cNvSpPr txBox="1">
            <a:spLocks noGrp="1"/>
          </p:cNvSpPr>
          <p:nvPr>
            <p:ph type="subTitle" idx="7"/>
          </p:nvPr>
        </p:nvSpPr>
        <p:spPr>
          <a:xfrm>
            <a:off x="1412625" y="3535750"/>
            <a:ext cx="3073500" cy="321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Paraclinic assessment</a:t>
            </a:r>
            <a:endParaRP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type="body" idx="1"/>
          </p:nvPr>
        </p:nvSpPr>
        <p:spPr/>
        <p:txBody>
          <a:bodyPr/>
          <a:lstStyle/>
          <a:p>
            <a:endParaRPr lang="en-US" altLang="en-US" smtClean="0"/>
          </a:p>
          <a:p>
            <a:endParaRPr lang="en-US" altLang="en-US" smtClean="0"/>
          </a:p>
        </p:txBody>
      </p:sp>
      <p:graphicFrame>
        <p:nvGraphicFramePr>
          <p:cNvPr id="5" name="Table 4"/>
          <p:cNvGraphicFramePr>
            <a:graphicFrameLocks noGrp="1"/>
          </p:cNvGraphicFramePr>
          <p:nvPr>
            <p:extLst>
              <p:ext uri="{D42A27DB-BD31-4B8C-83A1-F6EECF244321}">
                <p14:modId xmlns:p14="http://schemas.microsoft.com/office/powerpoint/2010/main" val="3705560148"/>
              </p:ext>
            </p:extLst>
          </p:nvPr>
        </p:nvGraphicFramePr>
        <p:xfrm>
          <a:off x="1239984" y="521494"/>
          <a:ext cx="6185947" cy="4165045"/>
        </p:xfrm>
        <a:graphic>
          <a:graphicData uri="http://schemas.openxmlformats.org/drawingml/2006/table">
            <a:tbl>
              <a:tblPr/>
              <a:tblGrid>
                <a:gridCol w="920020">
                  <a:extLst>
                    <a:ext uri="{9D8B030D-6E8A-4147-A177-3AD203B41FA5}">
                      <a16:colId xmlns:a16="http://schemas.microsoft.com/office/drawing/2014/main" val="272210686"/>
                    </a:ext>
                  </a:extLst>
                </a:gridCol>
                <a:gridCol w="920021">
                  <a:extLst>
                    <a:ext uri="{9D8B030D-6E8A-4147-A177-3AD203B41FA5}">
                      <a16:colId xmlns:a16="http://schemas.microsoft.com/office/drawing/2014/main" val="3645769505"/>
                    </a:ext>
                  </a:extLst>
                </a:gridCol>
                <a:gridCol w="510980">
                  <a:extLst>
                    <a:ext uri="{9D8B030D-6E8A-4147-A177-3AD203B41FA5}">
                      <a16:colId xmlns:a16="http://schemas.microsoft.com/office/drawing/2014/main" val="951853406"/>
                    </a:ext>
                  </a:extLst>
                </a:gridCol>
                <a:gridCol w="562594">
                  <a:extLst>
                    <a:ext uri="{9D8B030D-6E8A-4147-A177-3AD203B41FA5}">
                      <a16:colId xmlns:a16="http://schemas.microsoft.com/office/drawing/2014/main" val="273690319"/>
                    </a:ext>
                  </a:extLst>
                </a:gridCol>
                <a:gridCol w="575497">
                  <a:extLst>
                    <a:ext uri="{9D8B030D-6E8A-4147-A177-3AD203B41FA5}">
                      <a16:colId xmlns:a16="http://schemas.microsoft.com/office/drawing/2014/main" val="492958437"/>
                    </a:ext>
                  </a:extLst>
                </a:gridCol>
                <a:gridCol w="907117">
                  <a:extLst>
                    <a:ext uri="{9D8B030D-6E8A-4147-A177-3AD203B41FA5}">
                      <a16:colId xmlns:a16="http://schemas.microsoft.com/office/drawing/2014/main" val="1246373664"/>
                    </a:ext>
                  </a:extLst>
                </a:gridCol>
                <a:gridCol w="1789718">
                  <a:extLst>
                    <a:ext uri="{9D8B030D-6E8A-4147-A177-3AD203B41FA5}">
                      <a16:colId xmlns:a16="http://schemas.microsoft.com/office/drawing/2014/main" val="3746951583"/>
                    </a:ext>
                  </a:extLst>
                </a:gridCol>
              </a:tblGrid>
              <a:tr h="97155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بی اختیاری مدفوع  جامد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بی اختیاری مدفوع مایع</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بی اختیاری گاز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یبوست:</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تعداد موارد اجابت مزاج درهفته....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2-عملکرد روده:</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493144434"/>
                  </a:ext>
                </a:extLst>
              </a:tr>
              <a:tr h="27384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بیوه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مطلقه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فعال از نظر جنسی</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3-عملکرد جنسی:</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664588794"/>
                  </a:ext>
                </a:extLst>
              </a:tr>
              <a:tr h="411956">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بی اختیاری ادراری با نزدیکی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عدم رضایت همسر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عدم رضایت بیمار</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a:t>
                      </a: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a:t>
                      </a: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دیس پارونی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518626321"/>
                  </a:ext>
                </a:extLst>
              </a:tr>
              <a:tr h="822960">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Vaginal Nois  </a:t>
                      </a: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احساس سنگینی درلگن </a:t>
                      </a:r>
                      <a:r>
                        <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a:t>
                      </a: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خروج توده از واژن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4-عملکرد حمایتی لگن:</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400760582"/>
                  </a:ext>
                </a:extLst>
              </a:tr>
              <a:tr h="26789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G:</a:t>
                      </a:r>
                    </a:p>
                  </a:txBody>
                  <a:tcPr marL="20290" marR="20290" marT="0" marB="0" anchor="ctr"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LMP:</a:t>
                      </a:r>
                    </a:p>
                  </a:txBody>
                  <a:tcPr marL="20290" marR="20290" marT="0" marB="0" anchor="ctr" horzOverflow="overflow">
                    <a:lnL>
                      <a:noFill/>
                    </a:lnL>
                    <a:lnR>
                      <a:noFill/>
                    </a:lnR>
                    <a:lnT>
                      <a:noFill/>
                    </a:lnT>
                    <a:lnB>
                      <a:noFill/>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Mense:</a:t>
                      </a: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Contraception:</a:t>
                      </a: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شرح حال زنان و مامائي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79985917"/>
                  </a:ext>
                </a:extLst>
              </a:tr>
              <a:tr h="228600">
                <a:tc gridSpan="7">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زایمان با فورسپس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4234687"/>
                  </a:ext>
                </a:extLst>
              </a:tr>
              <a:tr h="228600">
                <a:tc gridSpan="7">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سابقه بیماری قبلی:</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13987321"/>
                  </a:ext>
                </a:extLst>
              </a:tr>
              <a:tr h="228600">
                <a:tc gridSpan="7">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سابقه ی جراحی قبلی:</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08915542"/>
                  </a:ext>
                </a:extLst>
              </a:tr>
              <a:tr h="228600">
                <a:tc gridSpan="7">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درمان دارویی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46818811"/>
                  </a:ext>
                </a:extLst>
              </a:tr>
              <a:tr h="228600">
                <a:tc gridSpan="3">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قد</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وزن </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سیگار</a:t>
                      </a:r>
                      <a:endParaRPr kumimoji="0" lang="en-US"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73374855"/>
                  </a:ext>
                </a:extLst>
              </a:tr>
              <a:tr h="228600">
                <a:tc gridSpan="7">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dirty="0" smtClean="0">
                          <a:ln>
                            <a:noFill/>
                          </a:ln>
                          <a:solidFill>
                            <a:schemeClr val="tx1"/>
                          </a:solidFill>
                          <a:effectLst/>
                          <a:latin typeface="Arial Black" panose="020B0A04020102020204" pitchFamily="34" charset="0"/>
                          <a:ea typeface="Times New Roman" panose="02020603050405020304" pitchFamily="18" charset="0"/>
                          <a:cs typeface="B Nazanin"/>
                        </a:rPr>
                        <a:t>پارا کلینیک :</a:t>
                      </a:r>
                      <a:endParaRPr kumimoji="0" lang="en-US" altLang="en-US" sz="1400" b="1" i="0" u="none" strike="noStrike" cap="none" normalizeH="0" baseline="0" dirty="0" smtClean="0">
                        <a:ln>
                          <a:noFill/>
                        </a:ln>
                        <a:solidFill>
                          <a:schemeClr val="tx1"/>
                        </a:solidFill>
                        <a:effectLst/>
                        <a:latin typeface="Arial Black" panose="020B0A04020102020204" pitchFamily="34" charset="0"/>
                        <a:ea typeface="Times New Roman" panose="02020603050405020304" pitchFamily="18" charset="0"/>
                        <a:cs typeface="B Nazanin"/>
                      </a:endParaRPr>
                    </a:p>
                  </a:txBody>
                  <a:tcPr marL="20290" marR="20290" marT="0" marB="0" anchor="ctr"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4190932"/>
                  </a:ext>
                </a:extLst>
              </a:tr>
            </a:tbl>
          </a:graphicData>
        </a:graphic>
      </p:graphicFrame>
      <p:sp>
        <p:nvSpPr>
          <p:cNvPr id="13347" name="Rectangle 7"/>
          <p:cNvSpPr>
            <a:spLocks noChangeArrowheads="1"/>
          </p:cNvSpPr>
          <p:nvPr/>
        </p:nvSpPr>
        <p:spPr bwMode="auto">
          <a:xfrm flipV="1">
            <a:off x="2000250" y="470774"/>
            <a:ext cx="51435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a-IR" altLang="en-US" sz="1800">
              <a:solidFill>
                <a:srgbClr val="000000"/>
              </a:solidFill>
              <a:latin typeface="Times New Roman" panose="02020603050405020304" pitchFamily="18" charset="0"/>
              <a:ea typeface="Majalla UI"/>
              <a:cs typeface="Majalla UI"/>
            </a:endParaRPr>
          </a:p>
        </p:txBody>
      </p:sp>
    </p:spTree>
    <p:extLst>
      <p:ext uri="{BB962C8B-B14F-4D97-AF65-F5344CB8AC3E}">
        <p14:creationId xmlns:p14="http://schemas.microsoft.com/office/powerpoint/2010/main" val="13666050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selected medicines and other agents on bladder function</a:t>
            </a:r>
          </a:p>
        </p:txBody>
      </p:sp>
      <p:pic>
        <p:nvPicPr>
          <p:cNvPr id="3" name="Picture 2"/>
          <p:cNvPicPr>
            <a:picLocks noChangeAspect="1"/>
          </p:cNvPicPr>
          <p:nvPr/>
        </p:nvPicPr>
        <p:blipFill>
          <a:blip r:embed="rId2"/>
          <a:stretch>
            <a:fillRect/>
          </a:stretch>
        </p:blipFill>
        <p:spPr>
          <a:xfrm>
            <a:off x="1545624" y="1495424"/>
            <a:ext cx="5892968" cy="3069649"/>
          </a:xfrm>
          <a:prstGeom prst="rect">
            <a:avLst/>
          </a:prstGeom>
        </p:spPr>
      </p:pic>
    </p:spTree>
    <p:extLst>
      <p:ext uri="{BB962C8B-B14F-4D97-AF65-F5344CB8AC3E}">
        <p14:creationId xmlns:p14="http://schemas.microsoft.com/office/powerpoint/2010/main" val="27556447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selected medicines and other agents on bladder function</a:t>
            </a:r>
          </a:p>
        </p:txBody>
      </p:sp>
      <p:pic>
        <p:nvPicPr>
          <p:cNvPr id="4" name="Picture 3"/>
          <p:cNvPicPr>
            <a:picLocks noChangeAspect="1"/>
          </p:cNvPicPr>
          <p:nvPr/>
        </p:nvPicPr>
        <p:blipFill>
          <a:blip r:embed="rId2"/>
          <a:stretch>
            <a:fillRect/>
          </a:stretch>
        </p:blipFill>
        <p:spPr>
          <a:xfrm>
            <a:off x="1099397" y="1620982"/>
            <a:ext cx="7350141" cy="2812473"/>
          </a:xfrm>
          <a:prstGeom prst="rect">
            <a:avLst/>
          </a:prstGeom>
        </p:spPr>
      </p:pic>
    </p:spTree>
    <p:extLst>
      <p:ext uri="{BB962C8B-B14F-4D97-AF65-F5344CB8AC3E}">
        <p14:creationId xmlns:p14="http://schemas.microsoft.com/office/powerpoint/2010/main" val="17895760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selected medicines and other agents on bladder function</a:t>
            </a:r>
          </a:p>
        </p:txBody>
      </p:sp>
      <p:pic>
        <p:nvPicPr>
          <p:cNvPr id="5" name="Picture 4"/>
          <p:cNvPicPr>
            <a:picLocks noChangeAspect="1"/>
          </p:cNvPicPr>
          <p:nvPr/>
        </p:nvPicPr>
        <p:blipFill>
          <a:blip r:embed="rId2"/>
          <a:stretch>
            <a:fillRect/>
          </a:stretch>
        </p:blipFill>
        <p:spPr>
          <a:xfrm>
            <a:off x="1140629" y="1621630"/>
            <a:ext cx="6751905" cy="2299207"/>
          </a:xfrm>
          <a:prstGeom prst="rect">
            <a:avLst/>
          </a:prstGeom>
        </p:spPr>
      </p:pic>
    </p:spTree>
    <p:extLst>
      <p:ext uri="{BB962C8B-B14F-4D97-AF65-F5344CB8AC3E}">
        <p14:creationId xmlns:p14="http://schemas.microsoft.com/office/powerpoint/2010/main" val="7107407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selected medicines and other agents on bladder function</a:t>
            </a:r>
          </a:p>
        </p:txBody>
      </p:sp>
      <p:pic>
        <p:nvPicPr>
          <p:cNvPr id="5" name="Picture 4"/>
          <p:cNvPicPr>
            <a:picLocks noChangeAspect="1"/>
          </p:cNvPicPr>
          <p:nvPr/>
        </p:nvPicPr>
        <p:blipFill>
          <a:blip r:embed="rId2"/>
          <a:stretch>
            <a:fillRect/>
          </a:stretch>
        </p:blipFill>
        <p:spPr>
          <a:xfrm>
            <a:off x="1064738" y="1456366"/>
            <a:ext cx="7719043" cy="3067143"/>
          </a:xfrm>
          <a:prstGeom prst="rect">
            <a:avLst/>
          </a:prstGeom>
        </p:spPr>
      </p:pic>
    </p:spTree>
    <p:extLst>
      <p:ext uri="{BB962C8B-B14F-4D97-AF65-F5344CB8AC3E}">
        <p14:creationId xmlns:p14="http://schemas.microsoft.com/office/powerpoint/2010/main" val="1521417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 of selected medicines and other agents on bladder function</a:t>
            </a:r>
          </a:p>
        </p:txBody>
      </p:sp>
      <p:pic>
        <p:nvPicPr>
          <p:cNvPr id="5" name="Picture 4"/>
          <p:cNvPicPr>
            <a:picLocks noChangeAspect="1"/>
          </p:cNvPicPr>
          <p:nvPr/>
        </p:nvPicPr>
        <p:blipFill>
          <a:blip r:embed="rId2"/>
          <a:stretch>
            <a:fillRect/>
          </a:stretch>
        </p:blipFill>
        <p:spPr>
          <a:xfrm>
            <a:off x="1145133" y="1627909"/>
            <a:ext cx="6729043" cy="2244436"/>
          </a:xfrm>
          <a:prstGeom prst="rect">
            <a:avLst/>
          </a:prstGeom>
        </p:spPr>
      </p:pic>
    </p:spTree>
    <p:extLst>
      <p:ext uri="{BB962C8B-B14F-4D97-AF65-F5344CB8AC3E}">
        <p14:creationId xmlns:p14="http://schemas.microsoft.com/office/powerpoint/2010/main" val="41600340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382" y="267711"/>
            <a:ext cx="7160400" cy="479700"/>
          </a:xfrm>
        </p:spPr>
        <p:txBody>
          <a:bodyPr/>
          <a:lstStyle/>
          <a:p>
            <a:r>
              <a:rPr lang="en-US" dirty="0" smtClean="0"/>
              <a:t>Risk </a:t>
            </a:r>
            <a:r>
              <a:rPr lang="en-US" dirty="0"/>
              <a:t>factor for incontinence</a:t>
            </a:r>
          </a:p>
        </p:txBody>
      </p:sp>
      <p:sp>
        <p:nvSpPr>
          <p:cNvPr id="3" name="Text Placeholder 2"/>
          <p:cNvSpPr>
            <a:spLocks noGrp="1"/>
          </p:cNvSpPr>
          <p:nvPr>
            <p:ph type="body" idx="1"/>
          </p:nvPr>
        </p:nvSpPr>
        <p:spPr>
          <a:xfrm>
            <a:off x="846326" y="825688"/>
            <a:ext cx="7611873" cy="3919493"/>
          </a:xfrm>
        </p:spPr>
        <p:txBody>
          <a:bodyPr/>
          <a:lstStyle/>
          <a:p>
            <a:r>
              <a:rPr lang="en-US" dirty="0"/>
              <a:t>Age </a:t>
            </a:r>
            <a:endParaRPr lang="en-US" dirty="0" smtClean="0"/>
          </a:p>
          <a:p>
            <a:r>
              <a:rPr lang="en-US" dirty="0" smtClean="0"/>
              <a:t>Obesity </a:t>
            </a:r>
          </a:p>
          <a:p>
            <a:r>
              <a:rPr lang="en-US" dirty="0" smtClean="0"/>
              <a:t>Parity </a:t>
            </a:r>
          </a:p>
          <a:p>
            <a:r>
              <a:rPr lang="en-US" dirty="0" smtClean="0"/>
              <a:t>Mode </a:t>
            </a:r>
            <a:r>
              <a:rPr lang="en-US" dirty="0"/>
              <a:t>of delivery </a:t>
            </a:r>
            <a:endParaRPr lang="en-US" dirty="0" smtClean="0"/>
          </a:p>
          <a:p>
            <a:r>
              <a:rPr lang="en-US" dirty="0" smtClean="0"/>
              <a:t>Family </a:t>
            </a:r>
            <a:r>
              <a:rPr lang="en-US" dirty="0"/>
              <a:t>history </a:t>
            </a:r>
            <a:endParaRPr lang="en-US" dirty="0" smtClean="0"/>
          </a:p>
          <a:p>
            <a:r>
              <a:rPr lang="en-US" dirty="0" smtClean="0"/>
              <a:t>Ethnicity/race</a:t>
            </a:r>
          </a:p>
          <a:p>
            <a:r>
              <a:rPr lang="en-US" dirty="0"/>
              <a:t>Smoking </a:t>
            </a:r>
            <a:endParaRPr lang="en-US" dirty="0" smtClean="0"/>
          </a:p>
          <a:p>
            <a:r>
              <a:rPr lang="en-US" dirty="0" smtClean="0"/>
              <a:t>Other </a:t>
            </a:r>
            <a:r>
              <a:rPr lang="en-US" dirty="0"/>
              <a:t>suggested risk factors include </a:t>
            </a:r>
            <a:r>
              <a:rPr lang="en-US" b="1" dirty="0"/>
              <a:t>caffeine intake, diabetes, stroke, depression, fecal incontinence</a:t>
            </a:r>
            <a:r>
              <a:rPr lang="en-US" dirty="0"/>
              <a:t>, </a:t>
            </a:r>
            <a:r>
              <a:rPr lang="en-US" b="1" dirty="0">
                <a:solidFill>
                  <a:srgbClr val="0070C0"/>
                </a:solidFill>
              </a:rPr>
              <a:t>genitourinary syndrome of menopause/vaginal atrophy</a:t>
            </a:r>
            <a:r>
              <a:rPr lang="en-US" dirty="0"/>
              <a:t>, </a:t>
            </a:r>
            <a:r>
              <a:rPr lang="en-US" b="1" dirty="0">
                <a:solidFill>
                  <a:srgbClr val="0070C0"/>
                </a:solidFill>
              </a:rPr>
              <a:t>hormone replacement therapy</a:t>
            </a:r>
            <a:r>
              <a:rPr lang="en-US" dirty="0"/>
              <a:t>, </a:t>
            </a:r>
            <a:r>
              <a:rPr lang="en-US" b="1" dirty="0">
                <a:solidFill>
                  <a:srgbClr val="FF0000"/>
                </a:solidFill>
              </a:rPr>
              <a:t>genitourinary surgery (</a:t>
            </a:r>
            <a:r>
              <a:rPr lang="en-US" b="1" dirty="0" err="1">
                <a:solidFill>
                  <a:srgbClr val="FF0000"/>
                </a:solidFill>
              </a:rPr>
              <a:t>eg</a:t>
            </a:r>
            <a:r>
              <a:rPr lang="en-US" b="1" dirty="0">
                <a:solidFill>
                  <a:srgbClr val="FF0000"/>
                </a:solidFill>
              </a:rPr>
              <a:t>, hysterectomy)</a:t>
            </a:r>
            <a:r>
              <a:rPr lang="en-US" dirty="0"/>
              <a:t>, and </a:t>
            </a:r>
            <a:r>
              <a:rPr lang="en-US" b="1" dirty="0" smtClean="0">
                <a:solidFill>
                  <a:srgbClr val="00B050"/>
                </a:solidFill>
              </a:rPr>
              <a:t>radiation</a:t>
            </a:r>
          </a:p>
          <a:p>
            <a:r>
              <a:rPr lang="en-US" dirty="0"/>
              <a:t>high-impact activities, including </a:t>
            </a:r>
            <a:r>
              <a:rPr lang="en-US" b="1" dirty="0">
                <a:solidFill>
                  <a:srgbClr val="00B050"/>
                </a:solidFill>
              </a:rPr>
              <a:t>jumping and </a:t>
            </a:r>
            <a:r>
              <a:rPr lang="en-US" b="1" dirty="0" smtClean="0">
                <a:solidFill>
                  <a:srgbClr val="00B050"/>
                </a:solidFill>
              </a:rPr>
              <a:t>running</a:t>
            </a:r>
          </a:p>
          <a:p>
            <a:r>
              <a:rPr lang="en-US" dirty="0"/>
              <a:t>Additional risk factors for urgency incontinence include </a:t>
            </a:r>
            <a:r>
              <a:rPr lang="en-US" b="1" dirty="0">
                <a:solidFill>
                  <a:srgbClr val="FF0000"/>
                </a:solidFill>
              </a:rPr>
              <a:t>impaired functional status</a:t>
            </a:r>
            <a:r>
              <a:rPr lang="en-US" dirty="0"/>
              <a:t>, </a:t>
            </a:r>
            <a:r>
              <a:rPr lang="en-US" b="1" dirty="0">
                <a:solidFill>
                  <a:srgbClr val="A9178A"/>
                </a:solidFill>
              </a:rPr>
              <a:t>recurrent urinary tract infections (UTIs), </a:t>
            </a:r>
            <a:r>
              <a:rPr lang="en-US" dirty="0"/>
              <a:t>and </a:t>
            </a:r>
            <a:r>
              <a:rPr lang="en-US" b="1" dirty="0">
                <a:solidFill>
                  <a:srgbClr val="00B0F0"/>
                </a:solidFill>
              </a:rPr>
              <a:t>bladder symptoms in childhood, including childhood enuresis</a:t>
            </a:r>
          </a:p>
        </p:txBody>
      </p:sp>
    </p:spTree>
    <p:extLst>
      <p:ext uri="{BB962C8B-B14F-4D97-AF65-F5344CB8AC3E}">
        <p14:creationId xmlns:p14="http://schemas.microsoft.com/office/powerpoint/2010/main" val="16414144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800" y="416431"/>
            <a:ext cx="7160400" cy="479700"/>
          </a:xfrm>
        </p:spPr>
        <p:txBody>
          <a:bodyPr/>
          <a:lstStyle/>
          <a:p>
            <a:r>
              <a:rPr lang="en-US" dirty="0"/>
              <a:t>Systemic symptoms </a:t>
            </a:r>
            <a:r>
              <a:rPr lang="en-US" dirty="0" smtClean="0"/>
              <a:t>:</a:t>
            </a:r>
            <a:r>
              <a:rPr lang="en-US" dirty="0"/>
              <a:t>women with </a:t>
            </a:r>
            <a:r>
              <a:rPr lang="en-US" dirty="0" smtClean="0"/>
              <a:t>incontinence </a:t>
            </a:r>
            <a:r>
              <a:rPr lang="en-US" dirty="0"/>
              <a:t>specialist referral if necessary</a:t>
            </a:r>
          </a:p>
        </p:txBody>
      </p:sp>
      <p:sp>
        <p:nvSpPr>
          <p:cNvPr id="3" name="Text Placeholder 2"/>
          <p:cNvSpPr>
            <a:spLocks noGrp="1"/>
          </p:cNvSpPr>
          <p:nvPr>
            <p:ph type="body" idx="1"/>
          </p:nvPr>
        </p:nvSpPr>
        <p:spPr>
          <a:xfrm>
            <a:off x="991800" y="1200843"/>
            <a:ext cx="7160400" cy="3564037"/>
          </a:xfrm>
        </p:spPr>
        <p:txBody>
          <a:bodyPr/>
          <a:lstStyle/>
          <a:p>
            <a:r>
              <a:rPr lang="en-US" dirty="0" smtClean="0"/>
              <a:t>urinary </a:t>
            </a:r>
            <a:r>
              <a:rPr lang="en-US" dirty="0"/>
              <a:t>tract infection (UTI), asking about symptoms such as fever, dysuria, pelvic pain, and hematuria. </a:t>
            </a:r>
            <a:endParaRPr lang="en-US" dirty="0" smtClean="0"/>
          </a:p>
          <a:p>
            <a:r>
              <a:rPr lang="en-US" dirty="0" smtClean="0"/>
              <a:t>associated </a:t>
            </a:r>
            <a:r>
              <a:rPr lang="en-US" dirty="0"/>
              <a:t>abdominal/pelvic pain or gross hematuria without urinary tract infection, </a:t>
            </a:r>
            <a:endParaRPr lang="en-US" dirty="0" smtClean="0"/>
          </a:p>
          <a:p>
            <a:r>
              <a:rPr lang="en-US" dirty="0" smtClean="0"/>
              <a:t>changes </a:t>
            </a:r>
            <a:r>
              <a:rPr lang="en-US" dirty="0"/>
              <a:t>in gait or new lower-extremity weakness, </a:t>
            </a:r>
            <a:endParaRPr lang="en-US" dirty="0" smtClean="0"/>
          </a:p>
          <a:p>
            <a:r>
              <a:rPr lang="en-US" dirty="0" smtClean="0"/>
              <a:t>Cardiopulmonary </a:t>
            </a:r>
          </a:p>
          <a:p>
            <a:r>
              <a:rPr lang="en-US" dirty="0" smtClean="0"/>
              <a:t>neurologic symptoms </a:t>
            </a:r>
          </a:p>
          <a:p>
            <a:r>
              <a:rPr lang="en-US" dirty="0" smtClean="0"/>
              <a:t>mental </a:t>
            </a:r>
            <a:r>
              <a:rPr lang="en-US" dirty="0"/>
              <a:t>status </a:t>
            </a:r>
            <a:r>
              <a:rPr lang="en-US" dirty="0" smtClean="0"/>
              <a:t>changes </a:t>
            </a:r>
          </a:p>
          <a:p>
            <a:r>
              <a:rPr lang="en-US" dirty="0" smtClean="0"/>
              <a:t>recurrent </a:t>
            </a:r>
            <a:r>
              <a:rPr lang="en-US" dirty="0"/>
              <a:t>documented UTIs (three or more per year), </a:t>
            </a:r>
            <a:endParaRPr lang="en-US" dirty="0" smtClean="0"/>
          </a:p>
          <a:p>
            <a:r>
              <a:rPr lang="en-US" dirty="0" smtClean="0"/>
              <a:t>advanced </a:t>
            </a:r>
            <a:r>
              <a:rPr lang="en-US" dirty="0"/>
              <a:t>pelvic organ prolapse beyond the hymen, </a:t>
            </a:r>
            <a:endParaRPr lang="en-US" dirty="0" smtClean="0"/>
          </a:p>
          <a:p>
            <a:r>
              <a:rPr lang="en-US" dirty="0" smtClean="0"/>
              <a:t>elevated </a:t>
            </a:r>
            <a:r>
              <a:rPr lang="en-US" dirty="0"/>
              <a:t>PVR (&gt;1/3 total volume), </a:t>
            </a:r>
            <a:endParaRPr lang="en-US" dirty="0" smtClean="0"/>
          </a:p>
          <a:p>
            <a:r>
              <a:rPr lang="en-US" dirty="0" smtClean="0"/>
              <a:t>long-term </a:t>
            </a:r>
            <a:r>
              <a:rPr lang="en-US" dirty="0"/>
              <a:t>urinary catheterization, </a:t>
            </a:r>
            <a:endParaRPr lang="en-US" dirty="0" smtClean="0"/>
          </a:p>
          <a:p>
            <a:r>
              <a:rPr lang="en-US" dirty="0" smtClean="0"/>
              <a:t>or </a:t>
            </a:r>
            <a:r>
              <a:rPr lang="en-US" dirty="0"/>
              <a:t>difficulty passing a urinary catheter. </a:t>
            </a:r>
          </a:p>
        </p:txBody>
      </p:sp>
    </p:spTree>
    <p:extLst>
      <p:ext uri="{BB962C8B-B14F-4D97-AF65-F5344CB8AC3E}">
        <p14:creationId xmlns:p14="http://schemas.microsoft.com/office/powerpoint/2010/main" val="6949734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005" y="259522"/>
            <a:ext cx="7954963" cy="73866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b="1" dirty="0"/>
              <a:t>Stress urinary incontinence </a:t>
            </a:r>
            <a:r>
              <a:rPr lang="en-US" dirty="0"/>
              <a:t>is associated with urine loss with increases in </a:t>
            </a:r>
            <a:r>
              <a:rPr lang="en-US" dirty="0" err="1"/>
              <a:t>intraabdominal</a:t>
            </a:r>
            <a:r>
              <a:rPr lang="en-US" dirty="0"/>
              <a:t> pressure, such as occurs </a:t>
            </a:r>
            <a:r>
              <a:rPr lang="en-US" b="1" dirty="0">
                <a:solidFill>
                  <a:srgbClr val="FF0000"/>
                </a:solidFill>
              </a:rPr>
              <a:t>with laughing, coughing, or sneezing</a:t>
            </a:r>
            <a:r>
              <a:rPr lang="en-US" dirty="0"/>
              <a:t>. Urine volume lost may be </a:t>
            </a:r>
            <a:r>
              <a:rPr lang="en-US" b="1" dirty="0">
                <a:solidFill>
                  <a:srgbClr val="0070C0"/>
                </a:solidFill>
              </a:rPr>
              <a:t>small or large</a:t>
            </a:r>
            <a:r>
              <a:rPr lang="en-US" dirty="0"/>
              <a:t>. There is </a:t>
            </a:r>
            <a:r>
              <a:rPr lang="en-US" b="1" dirty="0">
                <a:solidFill>
                  <a:srgbClr val="00B050"/>
                </a:solidFill>
              </a:rPr>
              <a:t>no urge </a:t>
            </a:r>
            <a:r>
              <a:rPr lang="en-US" dirty="0"/>
              <a:t>to urinate prior to the leakage. </a:t>
            </a:r>
          </a:p>
        </p:txBody>
      </p:sp>
      <p:sp>
        <p:nvSpPr>
          <p:cNvPr id="5" name="Rectangle 4"/>
          <p:cNvSpPr/>
          <p:nvPr/>
        </p:nvSpPr>
        <p:spPr>
          <a:xfrm>
            <a:off x="685004" y="1229503"/>
            <a:ext cx="7954963" cy="73866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b="1" dirty="0"/>
              <a:t>Urgency incontinence/overactive bladder </a:t>
            </a:r>
            <a:r>
              <a:rPr lang="en-US" dirty="0"/>
              <a:t>is associated with </a:t>
            </a:r>
            <a:r>
              <a:rPr lang="en-US" b="1" dirty="0">
                <a:solidFill>
                  <a:srgbClr val="0070C0"/>
                </a:solidFill>
              </a:rPr>
              <a:t>frequent, small volume </a:t>
            </a:r>
            <a:r>
              <a:rPr lang="en-US" dirty="0"/>
              <a:t>voids that may </a:t>
            </a:r>
            <a:r>
              <a:rPr lang="en-US" b="1" dirty="0">
                <a:solidFill>
                  <a:srgbClr val="00B050"/>
                </a:solidFill>
              </a:rPr>
              <a:t>keep the patient up at night </a:t>
            </a:r>
            <a:r>
              <a:rPr lang="en-US" dirty="0"/>
              <a:t>or worsen after taking a diuretic. The patient has a strong urge to void with an inability to make it to the bathroom in time</a:t>
            </a:r>
          </a:p>
        </p:txBody>
      </p:sp>
      <p:sp>
        <p:nvSpPr>
          <p:cNvPr id="6" name="Rectangle 5"/>
          <p:cNvSpPr/>
          <p:nvPr/>
        </p:nvSpPr>
        <p:spPr>
          <a:xfrm>
            <a:off x="685003" y="2199484"/>
            <a:ext cx="7954963" cy="138499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b="1" dirty="0"/>
              <a:t>Overflow incontinence due to detrusor muscle underactivity</a:t>
            </a:r>
            <a:r>
              <a:rPr lang="en-US" dirty="0"/>
              <a:t> is characterized by loss of urine with </a:t>
            </a:r>
            <a:r>
              <a:rPr lang="en-US" b="1" dirty="0">
                <a:solidFill>
                  <a:srgbClr val="FF0000"/>
                </a:solidFill>
              </a:rPr>
              <a:t>no warning or triggers</a:t>
            </a:r>
            <a:r>
              <a:rPr lang="en-US" dirty="0"/>
              <a:t>. The volume leaked may </a:t>
            </a:r>
            <a:r>
              <a:rPr lang="en-US" b="1" dirty="0">
                <a:solidFill>
                  <a:srgbClr val="0070C0"/>
                </a:solidFill>
              </a:rPr>
              <a:t>be small or large. </a:t>
            </a:r>
            <a:r>
              <a:rPr lang="en-US" dirty="0"/>
              <a:t>Urine loss often occurs with </a:t>
            </a:r>
            <a:r>
              <a:rPr lang="en-US" b="1" dirty="0">
                <a:solidFill>
                  <a:srgbClr val="0070C0"/>
                </a:solidFill>
              </a:rPr>
              <a:t>a change in position and/or with activity</a:t>
            </a:r>
            <a:r>
              <a:rPr lang="en-US" dirty="0"/>
              <a:t>. Symptoms may also be associated with urinary </a:t>
            </a:r>
            <a:r>
              <a:rPr lang="en-US" b="1" dirty="0">
                <a:solidFill>
                  <a:srgbClr val="00B050"/>
                </a:solidFill>
              </a:rPr>
              <a:t>frequency, urgency, and/or voiding difficulties such as urinary hesitancy, slow flow, and </a:t>
            </a:r>
            <a:r>
              <a:rPr lang="en-US" b="1" dirty="0" err="1">
                <a:solidFill>
                  <a:srgbClr val="00B050"/>
                </a:solidFill>
              </a:rPr>
              <a:t>nocturia</a:t>
            </a:r>
            <a:r>
              <a:rPr lang="en-US" dirty="0"/>
              <a:t>. Women with this condition may be misdiagnosed as mixed urinary incontinence, which is why evaluation of post-void residual (PVR) is important. </a:t>
            </a:r>
          </a:p>
        </p:txBody>
      </p:sp>
      <p:sp>
        <p:nvSpPr>
          <p:cNvPr id="7" name="Rectangle 6"/>
          <p:cNvSpPr/>
          <p:nvPr/>
        </p:nvSpPr>
        <p:spPr>
          <a:xfrm>
            <a:off x="685002" y="3782298"/>
            <a:ext cx="7954963" cy="116955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b="1" dirty="0"/>
              <a:t>Overflow incontinence due to urinary outlet obstruction, </a:t>
            </a:r>
            <a:r>
              <a:rPr lang="en-US" dirty="0"/>
              <a:t>such as from </a:t>
            </a:r>
            <a:r>
              <a:rPr lang="en-US" b="1" dirty="0">
                <a:solidFill>
                  <a:srgbClr val="FF0000"/>
                </a:solidFill>
              </a:rPr>
              <a:t>pelvic organ prolapse, fibroids, or pelvic surgery</a:t>
            </a:r>
            <a:r>
              <a:rPr lang="en-US" dirty="0"/>
              <a:t>, is often associated with </a:t>
            </a:r>
            <a:r>
              <a:rPr lang="en-US" b="1" dirty="0">
                <a:solidFill>
                  <a:srgbClr val="0070C0"/>
                </a:solidFill>
              </a:rPr>
              <a:t>stress and/or urgency incontinence </a:t>
            </a:r>
            <a:r>
              <a:rPr lang="en-US" dirty="0"/>
              <a:t>symptoms and often </a:t>
            </a:r>
            <a:r>
              <a:rPr lang="en-US" b="1" dirty="0">
                <a:solidFill>
                  <a:srgbClr val="FF0000"/>
                </a:solidFill>
              </a:rPr>
              <a:t>an intermittent or slow stream, hesitancy (difficulty getting urine stream started), and a sensation of incomplete emptying</a:t>
            </a:r>
            <a:r>
              <a:rPr lang="en-US" dirty="0"/>
              <a:t>. Women with obstruction often </a:t>
            </a:r>
            <a:r>
              <a:rPr lang="en-US" b="1" dirty="0">
                <a:solidFill>
                  <a:srgbClr val="7030A0"/>
                </a:solidFill>
              </a:rPr>
              <a:t>need to strain </a:t>
            </a:r>
            <a:r>
              <a:rPr lang="en-US" dirty="0"/>
              <a:t>to pass their urine. </a:t>
            </a:r>
          </a:p>
        </p:txBody>
      </p:sp>
    </p:spTree>
    <p:extLst>
      <p:ext uri="{BB962C8B-B14F-4D97-AF65-F5344CB8AC3E}">
        <p14:creationId xmlns:p14="http://schemas.microsoft.com/office/powerpoint/2010/main" val="2960925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of life </a:t>
            </a:r>
          </a:p>
        </p:txBody>
      </p:sp>
      <p:sp>
        <p:nvSpPr>
          <p:cNvPr id="3" name="Text Placeholder 2"/>
          <p:cNvSpPr>
            <a:spLocks noGrp="1"/>
          </p:cNvSpPr>
          <p:nvPr>
            <p:ph type="body" idx="1"/>
          </p:nvPr>
        </p:nvSpPr>
        <p:spPr>
          <a:xfrm>
            <a:off x="1068000" y="1165125"/>
            <a:ext cx="7160400" cy="2983800"/>
          </a:xfrm>
        </p:spPr>
        <p:txBody>
          <a:bodyPr/>
          <a:lstStyle/>
          <a:p>
            <a:r>
              <a:rPr lang="en-US" dirty="0" smtClean="0"/>
              <a:t>Urinary </a:t>
            </a:r>
            <a:r>
              <a:rPr lang="en-US" dirty="0"/>
              <a:t>incontinence is associated with </a:t>
            </a:r>
            <a:r>
              <a:rPr lang="en-US" b="1" dirty="0">
                <a:solidFill>
                  <a:srgbClr val="FF0000"/>
                </a:solidFill>
              </a:rPr>
              <a:t>depression and anxiety, work impairment, and social </a:t>
            </a:r>
            <a:endParaRPr lang="en-US" b="1" dirty="0" smtClean="0">
              <a:solidFill>
                <a:srgbClr val="FF0000"/>
              </a:solidFill>
            </a:endParaRPr>
          </a:p>
          <a:p>
            <a:r>
              <a:rPr lang="en-US" dirty="0" smtClean="0"/>
              <a:t>Sexual </a:t>
            </a:r>
            <a:r>
              <a:rPr lang="en-US" dirty="0"/>
              <a:t>dysfunction – Incontinence during sexual activity (coital incontinence), which may affect up to </a:t>
            </a:r>
            <a:r>
              <a:rPr lang="en-US" b="1" dirty="0">
                <a:solidFill>
                  <a:srgbClr val="FF0000"/>
                </a:solidFill>
              </a:rPr>
              <a:t>one-third of all incontinent </a:t>
            </a:r>
            <a:r>
              <a:rPr lang="en-US" dirty="0"/>
              <a:t>individuals, and </a:t>
            </a:r>
            <a:r>
              <a:rPr lang="en-US" b="1" dirty="0">
                <a:solidFill>
                  <a:srgbClr val="FF0000"/>
                </a:solidFill>
              </a:rPr>
              <a:t>fear of incontinence during sexual activity</a:t>
            </a:r>
            <a:r>
              <a:rPr lang="en-US" dirty="0"/>
              <a:t> both contribute to incontinence-related sexual dysfunction </a:t>
            </a:r>
            <a:endParaRPr lang="en-US" dirty="0" smtClean="0"/>
          </a:p>
          <a:p>
            <a:r>
              <a:rPr lang="en-US" b="1" dirty="0" smtClean="0">
                <a:solidFill>
                  <a:srgbClr val="FF0000"/>
                </a:solidFill>
              </a:rPr>
              <a:t>Urgency </a:t>
            </a:r>
            <a:r>
              <a:rPr lang="en-US" b="1" dirty="0">
                <a:solidFill>
                  <a:srgbClr val="FF0000"/>
                </a:solidFill>
              </a:rPr>
              <a:t>incontinence </a:t>
            </a:r>
            <a:r>
              <a:rPr lang="en-US" dirty="0"/>
              <a:t>had greater negative impact on sexual function compared with urgency or frequency without incontinence </a:t>
            </a:r>
            <a:endParaRPr lang="en-US" dirty="0" smtClean="0"/>
          </a:p>
          <a:p>
            <a:r>
              <a:rPr lang="en-US" b="1" dirty="0">
                <a:solidFill>
                  <a:srgbClr val="FF0000"/>
                </a:solidFill>
              </a:rPr>
              <a:t>Medical morbidities associated </a:t>
            </a:r>
            <a:r>
              <a:rPr lang="en-US" dirty="0"/>
              <a:t>with urinary incontinence include </a:t>
            </a:r>
            <a:r>
              <a:rPr lang="en-US" b="1" dirty="0">
                <a:solidFill>
                  <a:srgbClr val="002060"/>
                </a:solidFill>
              </a:rPr>
              <a:t>perineal infections (</a:t>
            </a:r>
            <a:r>
              <a:rPr lang="en-US" b="1" dirty="0" err="1">
                <a:solidFill>
                  <a:srgbClr val="002060"/>
                </a:solidFill>
              </a:rPr>
              <a:t>eg</a:t>
            </a:r>
            <a:r>
              <a:rPr lang="en-US" b="1" dirty="0">
                <a:solidFill>
                  <a:srgbClr val="002060"/>
                </a:solidFill>
              </a:rPr>
              <a:t>, candida or cellulitis)</a:t>
            </a:r>
            <a:r>
              <a:rPr lang="en-US" dirty="0"/>
              <a:t> from moisture and irritation as well as falls and </a:t>
            </a:r>
            <a:r>
              <a:rPr lang="en-US" b="1" dirty="0">
                <a:solidFill>
                  <a:srgbClr val="002060"/>
                </a:solidFill>
              </a:rPr>
              <a:t>fractures</a:t>
            </a:r>
            <a:endParaRPr lang="en-US" b="1" dirty="0" smtClean="0">
              <a:solidFill>
                <a:srgbClr val="002060"/>
              </a:solidFill>
            </a:endParaRPr>
          </a:p>
          <a:p>
            <a:endParaRPr lang="en-US" dirty="0"/>
          </a:p>
        </p:txBody>
      </p:sp>
    </p:spTree>
    <p:extLst>
      <p:ext uri="{BB962C8B-B14F-4D97-AF65-F5344CB8AC3E}">
        <p14:creationId xmlns:p14="http://schemas.microsoft.com/office/powerpoint/2010/main" val="19628938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90"/>
        <p:cNvGrpSpPr/>
        <p:nvPr/>
      </p:nvGrpSpPr>
      <p:grpSpPr>
        <a:xfrm>
          <a:off x="0" y="0"/>
          <a:ext cx="0" cy="0"/>
          <a:chOff x="0" y="0"/>
          <a:chExt cx="0" cy="0"/>
        </a:xfrm>
      </p:grpSpPr>
      <p:sp>
        <p:nvSpPr>
          <p:cNvPr id="691" name="Google Shape;691;p52"/>
          <p:cNvSpPr txBox="1">
            <a:spLocks noGrp="1"/>
          </p:cNvSpPr>
          <p:nvPr>
            <p:ph type="ctrTitle"/>
          </p:nvPr>
        </p:nvSpPr>
        <p:spPr>
          <a:xfrm>
            <a:off x="2559298" y="796069"/>
            <a:ext cx="3859200" cy="1898640"/>
          </a:xfrm>
          <a:prstGeom prst="rect">
            <a:avLst/>
          </a:prstGeom>
        </p:spPr>
        <p:txBody>
          <a:bodyPr spcFirstLastPara="1" wrap="square" lIns="91425" tIns="91425" rIns="91425" bIns="91425" anchor="ctr" anchorCtr="0">
            <a:noAutofit/>
          </a:bodyPr>
          <a:lstStyle/>
          <a:p>
            <a:pPr lvl="0"/>
            <a:r>
              <a:rPr lang="en-US" sz="4400" dirty="0" smtClean="0">
                <a:solidFill>
                  <a:srgbClr val="4BD7D4"/>
                </a:solidFill>
              </a:rPr>
              <a:t>SYMPTOM AND MEDICAL HISTORY</a:t>
            </a:r>
            <a:endParaRPr sz="4400" dirty="0">
              <a:solidFill>
                <a:srgbClr val="4BD7D4"/>
              </a:solidFill>
            </a:endParaRPr>
          </a:p>
        </p:txBody>
      </p:sp>
    </p:spTree>
    <p:extLst>
      <p:ext uri="{BB962C8B-B14F-4D97-AF65-F5344CB8AC3E}">
        <p14:creationId xmlns:p14="http://schemas.microsoft.com/office/powerpoint/2010/main" val="15863885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692"/>
        <p:cNvGrpSpPr/>
        <p:nvPr/>
      </p:nvGrpSpPr>
      <p:grpSpPr>
        <a:xfrm>
          <a:off x="0" y="0"/>
          <a:ext cx="0" cy="0"/>
          <a:chOff x="0" y="0"/>
          <a:chExt cx="0" cy="0"/>
        </a:xfrm>
      </p:grpSpPr>
      <p:sp>
        <p:nvSpPr>
          <p:cNvPr id="4693" name="Google Shape;4693;p55"/>
          <p:cNvSpPr/>
          <p:nvPr/>
        </p:nvSpPr>
        <p:spPr>
          <a:xfrm>
            <a:off x="0" y="-14975"/>
            <a:ext cx="7084800" cy="5158500"/>
          </a:xfrm>
          <a:prstGeom prst="rect">
            <a:avLst/>
          </a:prstGeom>
          <a:gradFill>
            <a:gsLst>
              <a:gs pos="0">
                <a:srgbClr val="FFFFFF"/>
              </a:gs>
              <a:gs pos="35000">
                <a:srgbClr val="FFFFFF"/>
              </a:gs>
              <a:gs pos="100000">
                <a:srgbClr val="FFFFFF">
                  <a:alpha val="0"/>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4" name="Google Shape;4694;p55"/>
          <p:cNvSpPr txBox="1">
            <a:spLocks noGrp="1"/>
          </p:cNvSpPr>
          <p:nvPr>
            <p:ph type="title"/>
          </p:nvPr>
        </p:nvSpPr>
        <p:spPr>
          <a:xfrm>
            <a:off x="991800" y="537875"/>
            <a:ext cx="3226200" cy="4068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t>Physical Examination</a:t>
            </a:r>
            <a:endParaRPr dirty="0"/>
          </a:p>
        </p:txBody>
      </p:sp>
    </p:spTree>
    <p:extLst>
      <p:ext uri="{BB962C8B-B14F-4D97-AF65-F5344CB8AC3E}">
        <p14:creationId xmlns:p14="http://schemas.microsoft.com/office/powerpoint/2010/main" val="29139338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528638"/>
            <a:ext cx="3938588" cy="596900"/>
          </a:xfrm>
        </p:spPr>
        <p:txBody>
          <a:bodyPr>
            <a:normAutofit fontScale="90000"/>
          </a:bodyPr>
          <a:lstStyle/>
          <a:p>
            <a:pPr>
              <a:defRPr/>
            </a:pPr>
            <a:r>
              <a:rPr lang="en-US" dirty="0" smtClean="0"/>
              <a:t/>
            </a:r>
            <a:br>
              <a:rPr lang="en-US" dirty="0" smtClean="0"/>
            </a:br>
            <a:r>
              <a:rPr lang="en-US" dirty="0" smtClean="0"/>
              <a:t> </a:t>
            </a:r>
            <a:br>
              <a:rPr lang="en-US" dirty="0" smtClean="0"/>
            </a:br>
            <a:endParaRPr lang="fa-IR" dirty="0"/>
          </a:p>
        </p:txBody>
      </p:sp>
      <p:graphicFrame>
        <p:nvGraphicFramePr>
          <p:cNvPr id="16" name="Table 15"/>
          <p:cNvGraphicFramePr>
            <a:graphicFrameLocks noGrp="1"/>
          </p:cNvGraphicFramePr>
          <p:nvPr/>
        </p:nvGraphicFramePr>
        <p:xfrm>
          <a:off x="1601391" y="789385"/>
          <a:ext cx="5943600" cy="3783812"/>
        </p:xfrm>
        <a:graphic>
          <a:graphicData uri="http://schemas.openxmlformats.org/drawingml/2006/table">
            <a:tbl>
              <a:tblPr/>
              <a:tblGrid>
                <a:gridCol w="1639490">
                  <a:extLst>
                    <a:ext uri="{9D8B030D-6E8A-4147-A177-3AD203B41FA5}">
                      <a16:colId xmlns:a16="http://schemas.microsoft.com/office/drawing/2014/main" val="1487640818"/>
                    </a:ext>
                  </a:extLst>
                </a:gridCol>
                <a:gridCol w="2408635">
                  <a:extLst>
                    <a:ext uri="{9D8B030D-6E8A-4147-A177-3AD203B41FA5}">
                      <a16:colId xmlns:a16="http://schemas.microsoft.com/office/drawing/2014/main" val="3645939167"/>
                    </a:ext>
                  </a:extLst>
                </a:gridCol>
                <a:gridCol w="307181">
                  <a:extLst>
                    <a:ext uri="{9D8B030D-6E8A-4147-A177-3AD203B41FA5}">
                      <a16:colId xmlns:a16="http://schemas.microsoft.com/office/drawing/2014/main" val="976002072"/>
                    </a:ext>
                  </a:extLst>
                </a:gridCol>
                <a:gridCol w="1588294">
                  <a:extLst>
                    <a:ext uri="{9D8B030D-6E8A-4147-A177-3AD203B41FA5}">
                      <a16:colId xmlns:a16="http://schemas.microsoft.com/office/drawing/2014/main" val="3239443061"/>
                    </a:ext>
                  </a:extLst>
                </a:gridCol>
              </a:tblGrid>
              <a:tr h="217885">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:Ant.comp.</a:t>
                      </a:r>
                      <a:r>
                        <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6132" marR="26132" marT="0" marB="0"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:Apex</a:t>
                      </a:r>
                    </a:p>
                  </a:txBody>
                  <a:tcPr marL="26132" marR="26132" marT="0" marB="0" horzOverflow="overflow">
                    <a:lnL>
                      <a:noFill/>
                    </a:lnL>
                    <a:lnR>
                      <a:noFill/>
                    </a:lnR>
                    <a:lnT>
                      <a:noFill/>
                    </a:lnT>
                    <a:lnB>
                      <a:noFill/>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معاینه ی لگن:</a:t>
                      </a:r>
                      <a:endPar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6132" marR="26132" marT="0" marB="0"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2813302779"/>
                  </a:ext>
                </a:extLst>
              </a:tr>
              <a:tr h="339329">
                <a:tc rowSpan="3">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F.V.C </a:t>
                      </a:r>
                      <a:r>
                        <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p>
                    <a:p>
                      <a:pPr marL="0" marR="0" lvl="0" indent="0" algn="r" defTabSz="914400" rtl="0" eaLnBrk="1" fontAlgn="base" latinLnBrk="0" hangingPunct="1">
                        <a:lnSpc>
                          <a:spcPct val="100000"/>
                        </a:lnSpc>
                        <a:spcBef>
                          <a:spcPct val="0"/>
                        </a:spcBef>
                        <a:spcAft>
                          <a:spcPct val="0"/>
                        </a:spcAft>
                        <a:buClrTx/>
                        <a:buSzTx/>
                        <a:buFontTx/>
                        <a:buNone/>
                        <a:tabLst/>
                      </a:pPr>
                      <a:endPar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6132" marR="26132" marT="0" marB="0" anchor="ctr" horzOverflow="overflow">
                    <a:lnL>
                      <a:noFill/>
                    </a:lnL>
                    <a:lnR>
                      <a:noFill/>
                    </a:lnR>
                    <a:lnT>
                      <a:noFill/>
                    </a:lnT>
                    <a:lnB>
                      <a:noFill/>
                    </a:lnB>
                    <a:lnTlToBr>
                      <a:noFill/>
                    </a:lnTlToBr>
                    <a:lnBlToTr>
                      <a:noFill/>
                    </a:lnBlToTr>
                    <a:noFill/>
                  </a:tcPr>
                </a:tc>
                <a:tc gridSpan="3">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:Post.comp.</a:t>
                      </a:r>
                    </a:p>
                  </a:txBody>
                  <a:tcPr marL="26132" marR="26132"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40835202"/>
                  </a:ext>
                </a:extLst>
              </a:tr>
              <a:tr h="872729">
                <a:tc vMerge="1">
                  <a:txBody>
                    <a:bodyPr/>
                    <a:lstStyle/>
                    <a:p>
                      <a:endParaRPr lang="en-US"/>
                    </a:p>
                  </a:txBody>
                  <a:tcPr/>
                </a:tc>
                <a:tc gridSpan="3">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:Perineal body</a:t>
                      </a:r>
                      <a:endPar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تون لواتور:</a:t>
                      </a:r>
                      <a:endPar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6132" marR="26132"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73000148"/>
                  </a:ext>
                </a:extLst>
              </a:tr>
              <a:tr h="751285">
                <a:tc vMerge="1">
                  <a:txBody>
                    <a:bodyPr/>
                    <a:lstStyle/>
                    <a:p>
                      <a:endParaRPr lang="en-US"/>
                    </a:p>
                  </a:txBody>
                  <a:tcPr/>
                </a:tc>
                <a:tc gridSpan="3">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ارزیابی اورترا :      </a:t>
                      </a: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:Cough test</a:t>
                      </a:r>
                      <a:r>
                        <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:ESST</a:t>
                      </a:r>
                      <a:r>
                        <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a:t>
                      </a: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P.V.R          </a:t>
                      </a:r>
                      <a:r>
                        <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1"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6132" marR="26132"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68665602"/>
                  </a:ext>
                </a:extLst>
              </a:tr>
              <a:tr h="285750">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6132" marR="26132" marT="0" marB="0" horzOverflow="overflow">
                    <a:lnL>
                      <a:noFill/>
                    </a:lnL>
                    <a:lnR>
                      <a:noFill/>
                    </a:lnR>
                    <a:lnT>
                      <a:noFill/>
                    </a:lnT>
                    <a:lnB>
                      <a:noFill/>
                    </a:lnB>
                    <a:lnTlToBr>
                      <a:noFill/>
                    </a:lnTlToBr>
                    <a:lnBlToTr>
                      <a:noFill/>
                    </a:lnBlToTr>
                    <a:noFill/>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Rest</a:t>
                      </a:r>
                    </a:p>
                  </a:txBody>
                  <a:tcPr marL="26132" marR="26132" marT="0" marB="0" horzOverflow="overflow">
                    <a:lnL>
                      <a:noFill/>
                    </a:lnL>
                    <a:lnR>
                      <a:noFill/>
                    </a:lnR>
                    <a:lnT>
                      <a:noFill/>
                    </a:lnT>
                    <a:lnB>
                      <a:noFill/>
                    </a:lnB>
                    <a:lnTlToBr>
                      <a:noFill/>
                    </a:lnTlToBr>
                    <a:lnBlToTr>
                      <a:noFill/>
                    </a:lnBlToTr>
                    <a:noFill/>
                  </a:tcPr>
                </a:tc>
                <a:tc hMerge="1">
                  <a:txBody>
                    <a:bodyPr/>
                    <a:lstStyle/>
                    <a:p>
                      <a:endParaRPr lang="en-US"/>
                    </a:p>
                  </a:txBody>
                  <a:tcPr/>
                </a:tc>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:Anal sphincter</a:t>
                      </a:r>
                    </a:p>
                  </a:txBody>
                  <a:tcPr marL="26132" marR="26132"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3080079823"/>
                  </a:ext>
                </a:extLst>
              </a:tr>
              <a:tr h="217885">
                <a:tc vMerge="1">
                  <a:txBody>
                    <a:bodyPr/>
                    <a:lstStyle/>
                    <a:p>
                      <a:endParaRPr lang="en-US"/>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Squeeze</a:t>
                      </a:r>
                    </a:p>
                  </a:txBody>
                  <a:tcPr marL="26132" marR="26132" marT="0" marB="0" horzOverflow="overflow">
                    <a:lnL>
                      <a:noFill/>
                    </a:lnL>
                    <a:lnR>
                      <a:noFill/>
                    </a:lnR>
                    <a:lnT>
                      <a:noFill/>
                    </a:lnT>
                    <a:lnB>
                      <a:noFill/>
                    </a:lnB>
                    <a:lnTlToBr>
                      <a:noFill/>
                    </a:lnTlToBr>
                    <a:lnBlToTr>
                      <a:noFill/>
                    </a:lnBlToTr>
                    <a:no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3240410506"/>
                  </a:ext>
                </a:extLst>
              </a:tr>
              <a:tr h="227410">
                <a:tc row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رفلکس بولبوکاورنوس:</a:t>
                      </a:r>
                      <a:endPar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6132" marR="26132" marT="0" marB="0" horzOverflow="overflow">
                    <a:lnL>
                      <a:noFill/>
                    </a:lnL>
                    <a:lnR>
                      <a:noFill/>
                    </a:lnR>
                    <a:lnT>
                      <a:noFill/>
                    </a:lnT>
                    <a:lnB>
                      <a:noFill/>
                    </a:lnB>
                    <a:lnTlToBr>
                      <a:noFill/>
                    </a:lnTlToBr>
                    <a:lnBlToTr>
                      <a:noFill/>
                    </a:lnBlToTr>
                    <a:noFill/>
                  </a:tcPr>
                </a:tc>
                <a:tc rowSpan="2"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حس پرینه و سطح داخلی قدامی ران:        رفلکس آنال وینک:</a:t>
                      </a:r>
                      <a:endPar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6132" marR="26132" marT="0" marB="0" horzOverflow="overflow">
                    <a:lnL>
                      <a:noFill/>
                    </a:lnL>
                    <a:lnR>
                      <a:noFill/>
                    </a:lnR>
                    <a:lnT>
                      <a:noFill/>
                    </a:lnT>
                    <a:lnB>
                      <a:noFill/>
                    </a:lnB>
                    <a:lnTlToBr>
                      <a:noFill/>
                    </a:lnTlToBr>
                    <a:lnBlToTr>
                      <a:noFill/>
                    </a:lnBlToTr>
                    <a:noFill/>
                  </a:tcPr>
                </a:tc>
                <a:tc rowSpan="2" h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a-IR" altLang="en-US" sz="1400" b="1"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معاینه ی عصبی:</a:t>
                      </a:r>
                      <a:endPar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6132" marR="26132"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302747892"/>
                  </a:ext>
                </a:extLst>
              </a:tr>
              <a:tr h="427435">
                <a:tc vMerge="1">
                  <a:txBody>
                    <a:bodyPr/>
                    <a:lstStyle/>
                    <a:p>
                      <a:endParaRPr lang="en-US"/>
                    </a:p>
                  </a:txBody>
                  <a:tcPr/>
                </a:tc>
                <a:tc gridSpan="2" vMerge="1">
                  <a:txBody>
                    <a:bodyPr/>
                    <a:lstStyle/>
                    <a:p>
                      <a:endParaRPr lang="en-US"/>
                    </a:p>
                  </a:txBody>
                  <a:tcPr/>
                </a:tc>
                <a:tc hMerge="1" vMerge="1">
                  <a:txBody>
                    <a:bodyPr/>
                    <a:lstStyle/>
                    <a:p>
                      <a:endParaRPr lang="en-US"/>
                    </a:p>
                  </a:txBody>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altLang="en-US" sz="14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endParaRPr>
                    </a:p>
                  </a:txBody>
                  <a:tcPr marL="26132" marR="26132"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2742383579"/>
                  </a:ext>
                </a:extLst>
              </a:tr>
              <a:tr h="226219">
                <a:tc gridSpan="4">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B Nazanin"/>
                        </a:rPr>
                        <a:t>:IMP.</a:t>
                      </a:r>
                      <a:endParaRPr kumimoji="0" lang="en-US" altLang="en-US"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B Nazanin"/>
                      </a:endParaRPr>
                    </a:p>
                  </a:txBody>
                  <a:tcPr marL="26132" marR="26132"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08228216"/>
                  </a:ext>
                </a:extLst>
              </a:tr>
              <a:tr h="217885">
                <a:tc gridSpan="4">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B Nazanin"/>
                        </a:rPr>
                        <a:t>:Plan</a:t>
                      </a:r>
                      <a:endParaRPr kumimoji="0" lang="en-US" altLang="en-US"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B Nazanin"/>
                      </a:endParaRPr>
                    </a:p>
                  </a:txBody>
                  <a:tcPr marL="26132" marR="26132" marT="0" marB="0" horzOverflow="overflow">
                    <a:lnL>
                      <a:noFill/>
                    </a:lnL>
                    <a:lnR>
                      <a:noFill/>
                    </a:lnR>
                    <a:ln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43540120"/>
                  </a:ext>
                </a:extLst>
              </a:tr>
            </a:tbl>
          </a:graphicData>
        </a:graphic>
      </p:graphicFrame>
      <p:sp>
        <p:nvSpPr>
          <p:cNvPr id="14357" name="Rectangle 16"/>
          <p:cNvSpPr>
            <a:spLocks noChangeArrowheads="1"/>
          </p:cNvSpPr>
          <p:nvPr/>
        </p:nvSpPr>
        <p:spPr bwMode="auto">
          <a:xfrm>
            <a:off x="2000251" y="-1321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a-IR" altLang="en-US" sz="1800">
              <a:solidFill>
                <a:srgbClr val="000000"/>
              </a:solidFill>
              <a:latin typeface="Times New Roman" panose="02020603050405020304" pitchFamily="18" charset="0"/>
              <a:ea typeface="Majalla UI"/>
              <a:cs typeface="Majalla UI"/>
            </a:endParaRPr>
          </a:p>
        </p:txBody>
      </p:sp>
      <p:graphicFrame>
        <p:nvGraphicFramePr>
          <p:cNvPr id="22" name="Table 21"/>
          <p:cNvGraphicFramePr>
            <a:graphicFrameLocks noGrp="1"/>
          </p:cNvGraphicFramePr>
          <p:nvPr/>
        </p:nvGraphicFramePr>
        <p:xfrm>
          <a:off x="1818086" y="1158478"/>
          <a:ext cx="1607343" cy="845718"/>
        </p:xfrm>
        <a:graphic>
          <a:graphicData uri="http://schemas.openxmlformats.org/drawingml/2006/table">
            <a:tbl>
              <a:tblPr rtl="1" firstRow="1" bandRow="1">
                <a:tableStyleId>{5C22544A-7EE6-4342-B048-85BDC9FD1C3A}</a:tableStyleId>
              </a:tblPr>
              <a:tblGrid>
                <a:gridCol w="585836">
                  <a:extLst>
                    <a:ext uri="{9D8B030D-6E8A-4147-A177-3AD203B41FA5}">
                      <a16:colId xmlns:a16="http://schemas.microsoft.com/office/drawing/2014/main" val="20000"/>
                    </a:ext>
                  </a:extLst>
                </a:gridCol>
                <a:gridCol w="470834">
                  <a:extLst>
                    <a:ext uri="{9D8B030D-6E8A-4147-A177-3AD203B41FA5}">
                      <a16:colId xmlns:a16="http://schemas.microsoft.com/office/drawing/2014/main" val="20001"/>
                    </a:ext>
                  </a:extLst>
                </a:gridCol>
                <a:gridCol w="550673">
                  <a:extLst>
                    <a:ext uri="{9D8B030D-6E8A-4147-A177-3AD203B41FA5}">
                      <a16:colId xmlns:a16="http://schemas.microsoft.com/office/drawing/2014/main" val="20002"/>
                    </a:ext>
                  </a:extLst>
                </a:gridCol>
              </a:tblGrid>
              <a:tr h="274286">
                <a:tc>
                  <a:txBody>
                    <a:bodyPr/>
                    <a:lstStyle/>
                    <a:p>
                      <a:pPr algn="l" rtl="1"/>
                      <a:r>
                        <a:rPr lang="en-US" sz="1400" dirty="0" smtClean="0">
                          <a:solidFill>
                            <a:schemeClr val="tx1"/>
                          </a:solidFill>
                        </a:rPr>
                        <a:t>C:</a:t>
                      </a:r>
                      <a:endParaRPr lang="fa-IR" sz="1400" dirty="0">
                        <a:solidFill>
                          <a:schemeClr val="tx1"/>
                        </a:solidFill>
                      </a:endParaRPr>
                    </a:p>
                  </a:txBody>
                  <a:tcPr marL="51434" marR="51434" marT="34273" marB="34273"/>
                </a:tc>
                <a:tc>
                  <a:txBody>
                    <a:bodyPr/>
                    <a:lstStyle/>
                    <a:p>
                      <a:pPr algn="l" rtl="1"/>
                      <a:r>
                        <a:rPr lang="en-US" sz="1400" dirty="0" err="1" smtClean="0">
                          <a:solidFill>
                            <a:schemeClr val="tx1"/>
                          </a:solidFill>
                        </a:rPr>
                        <a:t>Ba</a:t>
                      </a:r>
                      <a:endParaRPr lang="fa-IR" sz="1400" dirty="0">
                        <a:solidFill>
                          <a:schemeClr val="tx1"/>
                        </a:solidFill>
                      </a:endParaRPr>
                    </a:p>
                  </a:txBody>
                  <a:tcPr marL="51434" marR="51434" marT="34273" marB="34273"/>
                </a:tc>
                <a:tc>
                  <a:txBody>
                    <a:bodyPr/>
                    <a:lstStyle/>
                    <a:p>
                      <a:pPr algn="l" rtl="1"/>
                      <a:r>
                        <a:rPr lang="en-US" sz="1400" dirty="0" err="1" smtClean="0">
                          <a:solidFill>
                            <a:schemeClr val="tx1"/>
                          </a:solidFill>
                        </a:rPr>
                        <a:t>Aa</a:t>
                      </a:r>
                      <a:r>
                        <a:rPr lang="en-US" sz="1400" dirty="0" smtClean="0">
                          <a:solidFill>
                            <a:schemeClr val="tx1"/>
                          </a:solidFill>
                        </a:rPr>
                        <a:t>:</a:t>
                      </a:r>
                      <a:endParaRPr lang="fa-IR" sz="1400" dirty="0">
                        <a:solidFill>
                          <a:schemeClr val="tx1"/>
                        </a:solidFill>
                      </a:endParaRPr>
                    </a:p>
                  </a:txBody>
                  <a:tcPr marL="51434" marR="51434" marT="34273" marB="34273"/>
                </a:tc>
                <a:extLst>
                  <a:ext uri="{0D108BD9-81ED-4DB2-BD59-A6C34878D82A}">
                    <a16:rowId xmlns:a16="http://schemas.microsoft.com/office/drawing/2014/main" val="10000"/>
                  </a:ext>
                </a:extLst>
              </a:tr>
              <a:tr h="274286">
                <a:tc>
                  <a:txBody>
                    <a:bodyPr/>
                    <a:lstStyle/>
                    <a:p>
                      <a:pPr algn="l" rtl="1"/>
                      <a:r>
                        <a:rPr lang="en-US" sz="1400" dirty="0" smtClean="0">
                          <a:solidFill>
                            <a:schemeClr val="tx1"/>
                          </a:solidFill>
                        </a:rPr>
                        <a:t>TVL:</a:t>
                      </a:r>
                      <a:endParaRPr lang="fa-IR" sz="1400" dirty="0">
                        <a:solidFill>
                          <a:schemeClr val="tx1"/>
                        </a:solidFill>
                      </a:endParaRPr>
                    </a:p>
                  </a:txBody>
                  <a:tcPr marL="51434" marR="51434" marT="34273" marB="34273"/>
                </a:tc>
                <a:tc>
                  <a:txBody>
                    <a:bodyPr/>
                    <a:lstStyle/>
                    <a:p>
                      <a:pPr algn="l" rtl="1"/>
                      <a:r>
                        <a:rPr lang="en-US" sz="1400" dirty="0" err="1" smtClean="0">
                          <a:solidFill>
                            <a:schemeClr val="tx1"/>
                          </a:solidFill>
                        </a:rPr>
                        <a:t>Pb</a:t>
                      </a:r>
                      <a:r>
                        <a:rPr lang="en-US" sz="1400" dirty="0" smtClean="0">
                          <a:solidFill>
                            <a:schemeClr val="tx1"/>
                          </a:solidFill>
                        </a:rPr>
                        <a:t>:</a:t>
                      </a:r>
                      <a:endParaRPr lang="fa-IR" sz="1400" dirty="0">
                        <a:solidFill>
                          <a:schemeClr val="tx1"/>
                        </a:solidFill>
                      </a:endParaRPr>
                    </a:p>
                  </a:txBody>
                  <a:tcPr marL="51434" marR="51434" marT="34273" marB="34273"/>
                </a:tc>
                <a:tc>
                  <a:txBody>
                    <a:bodyPr/>
                    <a:lstStyle/>
                    <a:p>
                      <a:pPr algn="l" rtl="1"/>
                      <a:r>
                        <a:rPr lang="en-US" sz="1400" dirty="0" err="1" smtClean="0">
                          <a:solidFill>
                            <a:schemeClr val="tx1"/>
                          </a:solidFill>
                        </a:rPr>
                        <a:t>Gh</a:t>
                      </a:r>
                      <a:r>
                        <a:rPr lang="en-US" sz="1400" dirty="0" smtClean="0">
                          <a:solidFill>
                            <a:schemeClr val="tx1"/>
                          </a:solidFill>
                        </a:rPr>
                        <a:t>:</a:t>
                      </a:r>
                      <a:endParaRPr lang="fa-IR" sz="1400" dirty="0">
                        <a:solidFill>
                          <a:schemeClr val="tx1"/>
                        </a:solidFill>
                      </a:endParaRPr>
                    </a:p>
                  </a:txBody>
                  <a:tcPr marL="51434" marR="51434" marT="34273" marB="34273"/>
                </a:tc>
                <a:extLst>
                  <a:ext uri="{0D108BD9-81ED-4DB2-BD59-A6C34878D82A}">
                    <a16:rowId xmlns:a16="http://schemas.microsoft.com/office/drawing/2014/main" val="10001"/>
                  </a:ext>
                </a:extLst>
              </a:tr>
              <a:tr h="274286">
                <a:tc>
                  <a:txBody>
                    <a:bodyPr/>
                    <a:lstStyle/>
                    <a:p>
                      <a:pPr algn="l" rtl="1"/>
                      <a:r>
                        <a:rPr lang="en-US" sz="1400" dirty="0" smtClean="0">
                          <a:solidFill>
                            <a:schemeClr val="tx1"/>
                          </a:solidFill>
                        </a:rPr>
                        <a:t>D:</a:t>
                      </a:r>
                      <a:endParaRPr lang="fa-IR" sz="1400" dirty="0">
                        <a:solidFill>
                          <a:schemeClr val="tx1"/>
                        </a:solidFill>
                      </a:endParaRPr>
                    </a:p>
                  </a:txBody>
                  <a:tcPr marL="51434" marR="51434" marT="34273" marB="34273"/>
                </a:tc>
                <a:tc>
                  <a:txBody>
                    <a:bodyPr/>
                    <a:lstStyle/>
                    <a:p>
                      <a:pPr algn="l" rtl="1"/>
                      <a:r>
                        <a:rPr lang="en-US" sz="1400" dirty="0" smtClean="0">
                          <a:solidFill>
                            <a:schemeClr val="tx1"/>
                          </a:solidFill>
                        </a:rPr>
                        <a:t>Bp:</a:t>
                      </a:r>
                      <a:endParaRPr lang="fa-IR" sz="1400" dirty="0">
                        <a:solidFill>
                          <a:schemeClr val="tx1"/>
                        </a:solidFill>
                      </a:endParaRPr>
                    </a:p>
                  </a:txBody>
                  <a:tcPr marL="51434" marR="51434" marT="34273" marB="34273"/>
                </a:tc>
                <a:tc>
                  <a:txBody>
                    <a:bodyPr/>
                    <a:lstStyle/>
                    <a:p>
                      <a:pPr algn="l" rtl="1"/>
                      <a:r>
                        <a:rPr lang="en-US" sz="1400" dirty="0" err="1" smtClean="0">
                          <a:solidFill>
                            <a:schemeClr val="tx1"/>
                          </a:solidFill>
                        </a:rPr>
                        <a:t>Ap</a:t>
                      </a:r>
                      <a:r>
                        <a:rPr lang="en-US" sz="1400" dirty="0" smtClean="0">
                          <a:solidFill>
                            <a:schemeClr val="tx1"/>
                          </a:solidFill>
                        </a:rPr>
                        <a:t>:</a:t>
                      </a:r>
                      <a:endParaRPr lang="fa-IR" sz="1400" dirty="0">
                        <a:solidFill>
                          <a:schemeClr val="tx1"/>
                        </a:solidFill>
                      </a:endParaRPr>
                    </a:p>
                  </a:txBody>
                  <a:tcPr marL="51434" marR="51434" marT="34273" marB="34273"/>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92745658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6"/>
          <p:cNvSpPr/>
          <p:nvPr/>
        </p:nvSpPr>
        <p:spPr>
          <a:xfrm>
            <a:off x="5063162" y="1516050"/>
            <a:ext cx="3526656" cy="3206390"/>
          </a:xfrm>
          <a:prstGeom prst="snip2DiagRect">
            <a:avLst>
              <a:gd name="adj1" fmla="val 0"/>
              <a:gd name="adj2"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6"/>
          <p:cNvSpPr/>
          <p:nvPr/>
        </p:nvSpPr>
        <p:spPr>
          <a:xfrm>
            <a:off x="756604" y="1391359"/>
            <a:ext cx="3991548" cy="3256842"/>
          </a:xfrm>
          <a:prstGeom prst="snip2DiagRect">
            <a:avLst>
              <a:gd name="adj1" fmla="val 0"/>
              <a:gd name="adj2" fmla="val 1666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6"/>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p>
            <a:pPr lvl="0"/>
            <a:r>
              <a:rPr lang="en-US" dirty="0"/>
              <a:t>APPROACH TO THE EXAMINATION </a:t>
            </a:r>
            <a:endParaRPr dirty="0"/>
          </a:p>
        </p:txBody>
      </p:sp>
      <p:sp>
        <p:nvSpPr>
          <p:cNvPr id="187" name="Google Shape;187;p36"/>
          <p:cNvSpPr txBox="1">
            <a:spLocks noGrp="1"/>
          </p:cNvSpPr>
          <p:nvPr>
            <p:ph type="body" idx="1"/>
          </p:nvPr>
        </p:nvSpPr>
        <p:spPr>
          <a:xfrm>
            <a:off x="1191491" y="2056045"/>
            <a:ext cx="3156075" cy="2126400"/>
          </a:xfrm>
          <a:prstGeom prst="rect">
            <a:avLst/>
          </a:prstGeom>
        </p:spPr>
        <p:txBody>
          <a:bodyPr spcFirstLastPara="1" wrap="square" lIns="91425" tIns="91425" rIns="91425" bIns="91425" anchor="t" anchorCtr="0">
            <a:noAutofit/>
          </a:bodyPr>
          <a:lstStyle/>
          <a:p>
            <a:pPr marL="0" lvl="0" indent="0" algn="l">
              <a:lnSpc>
                <a:spcPct val="100000"/>
              </a:lnSpc>
              <a:spcAft>
                <a:spcPts val="1600"/>
              </a:spcAft>
              <a:buNone/>
            </a:pPr>
            <a:r>
              <a:rPr lang="en-US" dirty="0"/>
              <a:t>● </a:t>
            </a:r>
            <a:r>
              <a:rPr lang="en-US" b="1" dirty="0"/>
              <a:t>Visual </a:t>
            </a:r>
            <a:r>
              <a:rPr lang="en-US" b="1" dirty="0" smtClean="0"/>
              <a:t>inspection</a:t>
            </a:r>
          </a:p>
          <a:p>
            <a:pPr marL="0" lvl="0" indent="0" algn="l">
              <a:lnSpc>
                <a:spcPct val="100000"/>
              </a:lnSpc>
              <a:spcAft>
                <a:spcPts val="1600"/>
              </a:spcAft>
              <a:buNone/>
            </a:pPr>
            <a:r>
              <a:rPr lang="en-US" b="1" dirty="0" smtClean="0"/>
              <a:t> </a:t>
            </a:r>
            <a:r>
              <a:rPr lang="en-US" b="1" dirty="0"/>
              <a:t>● Speculum </a:t>
            </a:r>
            <a:r>
              <a:rPr lang="en-US" b="1" dirty="0" smtClean="0"/>
              <a:t>examination</a:t>
            </a:r>
          </a:p>
          <a:p>
            <a:pPr marL="0" lvl="0" indent="0" algn="l">
              <a:lnSpc>
                <a:spcPct val="100000"/>
              </a:lnSpc>
              <a:spcAft>
                <a:spcPts val="1600"/>
              </a:spcAft>
              <a:buNone/>
            </a:pPr>
            <a:r>
              <a:rPr lang="en-US" b="1" dirty="0" smtClean="0"/>
              <a:t> </a:t>
            </a:r>
            <a:r>
              <a:rPr lang="en-US" b="1" dirty="0"/>
              <a:t>● Bimanual pelvic </a:t>
            </a:r>
            <a:r>
              <a:rPr lang="en-US" b="1" dirty="0" smtClean="0"/>
              <a:t>examination</a:t>
            </a:r>
          </a:p>
          <a:p>
            <a:pPr marL="0" lvl="0" indent="0" algn="l">
              <a:lnSpc>
                <a:spcPct val="100000"/>
              </a:lnSpc>
              <a:spcAft>
                <a:spcPts val="1600"/>
              </a:spcAft>
              <a:buNone/>
            </a:pPr>
            <a:r>
              <a:rPr lang="en-US" b="1" dirty="0" smtClean="0"/>
              <a:t> </a:t>
            </a:r>
            <a:r>
              <a:rPr lang="en-US" b="1" dirty="0"/>
              <a:t>● Rectovaginal examination </a:t>
            </a:r>
            <a:endParaRPr lang="en-US" b="1" dirty="0" smtClean="0"/>
          </a:p>
          <a:p>
            <a:pPr marL="0" lvl="0" indent="0" algn="l">
              <a:lnSpc>
                <a:spcPct val="100000"/>
              </a:lnSpc>
              <a:spcAft>
                <a:spcPts val="1600"/>
              </a:spcAft>
              <a:buNone/>
            </a:pPr>
            <a:r>
              <a:rPr lang="en-US" b="1" dirty="0" smtClean="0"/>
              <a:t>● </a:t>
            </a:r>
            <a:r>
              <a:rPr lang="en-US" b="1" dirty="0"/>
              <a:t>Neuromuscular examination </a:t>
            </a:r>
            <a:endParaRPr b="1" dirty="0"/>
          </a:p>
        </p:txBody>
      </p:sp>
      <p:sp>
        <p:nvSpPr>
          <p:cNvPr id="188" name="Google Shape;188;p36"/>
          <p:cNvSpPr txBox="1">
            <a:spLocks noGrp="1"/>
          </p:cNvSpPr>
          <p:nvPr>
            <p:ph type="subTitle" idx="3"/>
          </p:nvPr>
        </p:nvSpPr>
        <p:spPr>
          <a:xfrm>
            <a:off x="1191491" y="1641355"/>
            <a:ext cx="2783400" cy="321600"/>
          </a:xfrm>
          <a:prstGeom prst="rect">
            <a:avLst/>
          </a:prstGeom>
        </p:spPr>
        <p:txBody>
          <a:bodyPr spcFirstLastPara="1" wrap="square" lIns="91425" tIns="91425" rIns="91425" bIns="91425" anchor="ctr" anchorCtr="0">
            <a:noAutofit/>
          </a:bodyPr>
          <a:lstStyle/>
          <a:p>
            <a:pPr marL="0" lvl="0" indent="0"/>
            <a:r>
              <a:rPr lang="en-US" dirty="0"/>
              <a:t>Examination components</a:t>
            </a:r>
            <a:endParaRPr dirty="0"/>
          </a:p>
        </p:txBody>
      </p:sp>
      <p:sp>
        <p:nvSpPr>
          <p:cNvPr id="189" name="Google Shape;189;p36"/>
          <p:cNvSpPr txBox="1">
            <a:spLocks noGrp="1"/>
          </p:cNvSpPr>
          <p:nvPr>
            <p:ph type="subTitle" idx="4"/>
          </p:nvPr>
        </p:nvSpPr>
        <p:spPr>
          <a:xfrm>
            <a:off x="5368800" y="1673417"/>
            <a:ext cx="2783400" cy="321600"/>
          </a:xfrm>
          <a:prstGeom prst="rect">
            <a:avLst/>
          </a:prstGeom>
        </p:spPr>
        <p:txBody>
          <a:bodyPr spcFirstLastPara="1" wrap="square" lIns="91425" tIns="91425" rIns="91425" bIns="91425" anchor="ctr" anchorCtr="0">
            <a:noAutofit/>
          </a:bodyPr>
          <a:lstStyle/>
          <a:p>
            <a:pPr marL="0" lvl="0" indent="0"/>
            <a:r>
              <a:rPr lang="en-US" dirty="0"/>
              <a:t>Equipment</a:t>
            </a:r>
            <a:endParaRPr dirty="0"/>
          </a:p>
        </p:txBody>
      </p:sp>
      <p:sp>
        <p:nvSpPr>
          <p:cNvPr id="190" name="Google Shape;190;p36"/>
          <p:cNvSpPr txBox="1">
            <a:spLocks noGrp="1"/>
          </p:cNvSpPr>
          <p:nvPr>
            <p:ph type="body" idx="2"/>
          </p:nvPr>
        </p:nvSpPr>
        <p:spPr>
          <a:xfrm>
            <a:off x="5483281" y="2052150"/>
            <a:ext cx="2783400" cy="2339741"/>
          </a:xfrm>
          <a:prstGeom prst="rect">
            <a:avLst/>
          </a:prstGeom>
        </p:spPr>
        <p:txBody>
          <a:bodyPr spcFirstLastPara="1" wrap="square" lIns="91425" tIns="91425" rIns="91425" bIns="91425" anchor="t" anchorCtr="0">
            <a:noAutofit/>
          </a:bodyPr>
          <a:lstStyle/>
          <a:p>
            <a:pPr marL="285750" indent="-285750" algn="l">
              <a:spcAft>
                <a:spcPts val="1600"/>
              </a:spcAft>
              <a:buFont typeface="Wingdings" panose="05000000000000000000" pitchFamily="2" charset="2"/>
              <a:buChar char="q"/>
            </a:pPr>
            <a:r>
              <a:rPr lang="en-US" b="1" dirty="0"/>
              <a:t>Sims retractor (single blade speculum</a:t>
            </a:r>
            <a:r>
              <a:rPr lang="en-US" b="1" dirty="0" smtClean="0"/>
              <a:t>)</a:t>
            </a:r>
          </a:p>
          <a:p>
            <a:pPr marL="285750" indent="-285750" algn="l">
              <a:spcAft>
                <a:spcPts val="1600"/>
              </a:spcAft>
              <a:buFont typeface="Wingdings" panose="05000000000000000000" pitchFamily="2" charset="2"/>
              <a:buChar char="q"/>
            </a:pPr>
            <a:r>
              <a:rPr lang="en-US" b="1" dirty="0" smtClean="0"/>
              <a:t> </a:t>
            </a:r>
            <a:r>
              <a:rPr lang="en-US" b="1" dirty="0"/>
              <a:t>a bivalve </a:t>
            </a:r>
            <a:r>
              <a:rPr lang="en-US" b="1" dirty="0" smtClean="0"/>
              <a:t>speculum</a:t>
            </a:r>
          </a:p>
          <a:p>
            <a:pPr marL="285750" indent="-285750" algn="l">
              <a:spcAft>
                <a:spcPts val="1600"/>
              </a:spcAft>
              <a:buFont typeface="Wingdings" panose="05000000000000000000" pitchFamily="2" charset="2"/>
              <a:buChar char="q"/>
            </a:pPr>
            <a:r>
              <a:rPr lang="en-US" b="1" dirty="0"/>
              <a:t>a ruler or a large cotton swab or sponge forceps marked in 1 cm increments</a:t>
            </a:r>
            <a:endParaRPr b="1"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582" y="262385"/>
            <a:ext cx="4234500" cy="479700"/>
          </a:xfrm>
        </p:spPr>
        <p:txBody>
          <a:bodyPr/>
          <a:lstStyle/>
          <a:p>
            <a:r>
              <a:rPr lang="en-US" dirty="0"/>
              <a:t>Patient positioning </a:t>
            </a:r>
          </a:p>
        </p:txBody>
      </p:sp>
      <p:sp>
        <p:nvSpPr>
          <p:cNvPr id="3" name="Subtitle 2"/>
          <p:cNvSpPr>
            <a:spLocks noGrp="1"/>
          </p:cNvSpPr>
          <p:nvPr>
            <p:ph type="subTitle" idx="1"/>
          </p:nvPr>
        </p:nvSpPr>
        <p:spPr>
          <a:xfrm>
            <a:off x="172604" y="1082388"/>
            <a:ext cx="5819487" cy="3296515"/>
          </a:xfrm>
        </p:spPr>
        <p:txBody>
          <a:bodyPr/>
          <a:lstStyle/>
          <a:p>
            <a:r>
              <a:rPr lang="en-US" sz="1400" dirty="0" smtClean="0"/>
              <a:t>The </a:t>
            </a:r>
            <a:r>
              <a:rPr lang="en-US" sz="1400" dirty="0"/>
              <a:t>examination is performed in each position with the woman </a:t>
            </a:r>
            <a:r>
              <a:rPr lang="en-US" sz="1400" b="1" dirty="0">
                <a:solidFill>
                  <a:srgbClr val="FF0000"/>
                </a:solidFill>
              </a:rPr>
              <a:t>relaxed</a:t>
            </a:r>
            <a:r>
              <a:rPr lang="en-US" sz="1400" dirty="0"/>
              <a:t> and </a:t>
            </a:r>
            <a:r>
              <a:rPr lang="en-US" sz="1400" b="1" dirty="0">
                <a:solidFill>
                  <a:srgbClr val="FF0000"/>
                </a:solidFill>
              </a:rPr>
              <a:t>then straining </a:t>
            </a:r>
            <a:r>
              <a:rPr lang="en-US" sz="1400" dirty="0"/>
              <a:t>(to demonstrate the maximum degree of prolapse) </a:t>
            </a:r>
            <a:r>
              <a:rPr lang="en-US" sz="1400" dirty="0" smtClean="0"/>
              <a:t>.</a:t>
            </a:r>
          </a:p>
          <a:p>
            <a:r>
              <a:rPr lang="en-US" sz="1400" dirty="0" smtClean="0"/>
              <a:t>The </a:t>
            </a:r>
            <a:r>
              <a:rPr lang="en-US" sz="1400" dirty="0"/>
              <a:t>extent of prolapse visualized on examination </a:t>
            </a:r>
            <a:r>
              <a:rPr lang="en-US" sz="1400" b="1" dirty="0">
                <a:solidFill>
                  <a:srgbClr val="FF0000"/>
                </a:solidFill>
              </a:rPr>
              <a:t>should confirm the patient's description of bulging symptoms</a:t>
            </a:r>
            <a:r>
              <a:rPr lang="en-US" sz="1400" dirty="0" smtClean="0"/>
              <a:t>.</a:t>
            </a:r>
          </a:p>
          <a:p>
            <a:r>
              <a:rPr lang="en-US" sz="1400" dirty="0" smtClean="0"/>
              <a:t> </a:t>
            </a:r>
            <a:r>
              <a:rPr lang="en-US" sz="1400" dirty="0"/>
              <a:t>If the severity of prolapse visualized does not correlate with the patient's description, a </a:t>
            </a:r>
            <a:r>
              <a:rPr lang="en-US" sz="1400" b="1" dirty="0">
                <a:solidFill>
                  <a:srgbClr val="FF0000"/>
                </a:solidFill>
              </a:rPr>
              <a:t>handheld mirror </a:t>
            </a:r>
            <a:r>
              <a:rPr lang="en-US" sz="1400" dirty="0"/>
              <a:t>may be beneficial to confirm that what the provider is seeing is the full extent of the prolapse. </a:t>
            </a:r>
            <a:endParaRPr lang="en-US" sz="1400" dirty="0" smtClean="0"/>
          </a:p>
          <a:p>
            <a:r>
              <a:rPr lang="en-US" sz="1400" dirty="0" smtClean="0"/>
              <a:t>Some </a:t>
            </a:r>
            <a:r>
              <a:rPr lang="en-US" sz="1400" dirty="0"/>
              <a:t>patients may have difficulty generating a Valsalva maneuver on demand, and some clinicians will have the patient cough or strain on the toilet to elicit the full extent of prolapse. </a:t>
            </a:r>
          </a:p>
        </p:txBody>
      </p:sp>
      <p:pic>
        <p:nvPicPr>
          <p:cNvPr id="4" name="Picture 3"/>
          <p:cNvPicPr>
            <a:picLocks noChangeAspect="1"/>
          </p:cNvPicPr>
          <p:nvPr/>
        </p:nvPicPr>
        <p:blipFill>
          <a:blip r:embed="rId2"/>
          <a:stretch>
            <a:fillRect/>
          </a:stretch>
        </p:blipFill>
        <p:spPr>
          <a:xfrm>
            <a:off x="6323732" y="428639"/>
            <a:ext cx="2688650" cy="1937682"/>
          </a:xfrm>
          <a:prstGeom prst="rect">
            <a:avLst/>
          </a:prstGeom>
        </p:spPr>
      </p:pic>
    </p:spTree>
    <p:extLst>
      <p:ext uri="{BB962C8B-B14F-4D97-AF65-F5344CB8AC3E}">
        <p14:creationId xmlns:p14="http://schemas.microsoft.com/office/powerpoint/2010/main" val="380075188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673" y="634679"/>
            <a:ext cx="4234500" cy="479700"/>
          </a:xfrm>
        </p:spPr>
        <p:txBody>
          <a:bodyPr/>
          <a:lstStyle/>
          <a:p>
            <a:r>
              <a:rPr lang="en-US" dirty="0"/>
              <a:t>Patient positioning </a:t>
            </a:r>
          </a:p>
        </p:txBody>
      </p:sp>
      <p:sp>
        <p:nvSpPr>
          <p:cNvPr id="3" name="Subtitle 2"/>
          <p:cNvSpPr>
            <a:spLocks noGrp="1"/>
          </p:cNvSpPr>
          <p:nvPr>
            <p:ph type="subTitle" idx="1"/>
          </p:nvPr>
        </p:nvSpPr>
        <p:spPr>
          <a:xfrm>
            <a:off x="573418" y="1426797"/>
            <a:ext cx="5051528" cy="3131348"/>
          </a:xfrm>
        </p:spPr>
        <p:txBody>
          <a:bodyPr/>
          <a:lstStyle/>
          <a:p>
            <a:r>
              <a:rPr lang="en-US" dirty="0"/>
              <a:t>The patient is examined initially in the dorsal lithotomy position. </a:t>
            </a:r>
            <a:endParaRPr lang="en-US" dirty="0" smtClean="0"/>
          </a:p>
          <a:p>
            <a:r>
              <a:rPr lang="en-US" dirty="0" smtClean="0"/>
              <a:t>The </a:t>
            </a:r>
            <a:r>
              <a:rPr lang="en-US" dirty="0"/>
              <a:t>examination is then repeated with the </a:t>
            </a:r>
            <a:r>
              <a:rPr lang="en-US" b="1" dirty="0">
                <a:solidFill>
                  <a:srgbClr val="7030A0"/>
                </a:solidFill>
              </a:rPr>
              <a:t>patient standing </a:t>
            </a:r>
            <a:r>
              <a:rPr lang="en-US" dirty="0"/>
              <a:t>.This is the position that will </a:t>
            </a:r>
            <a:r>
              <a:rPr lang="en-US" b="1" dirty="0">
                <a:solidFill>
                  <a:srgbClr val="FF0000"/>
                </a:solidFill>
              </a:rPr>
              <a:t>best approximate the extent of prolapse </a:t>
            </a:r>
            <a:r>
              <a:rPr lang="en-US" dirty="0"/>
              <a:t>that the patient experiences daily. </a:t>
            </a:r>
            <a:endParaRPr lang="en-US" dirty="0" smtClean="0"/>
          </a:p>
          <a:p>
            <a:r>
              <a:rPr lang="en-US" dirty="0" smtClean="0"/>
              <a:t>In </a:t>
            </a:r>
            <a:r>
              <a:rPr lang="en-US" dirty="0"/>
              <a:t>the standing position, the patient places one foot on a </a:t>
            </a:r>
            <a:r>
              <a:rPr lang="en-US" b="1" dirty="0">
                <a:solidFill>
                  <a:srgbClr val="FF0000"/>
                </a:solidFill>
              </a:rPr>
              <a:t>well-supported footstool</a:t>
            </a:r>
            <a:r>
              <a:rPr lang="en-US" dirty="0"/>
              <a:t>. The examining gown is lifted slightly to expose the genital area during the examination .</a:t>
            </a:r>
          </a:p>
          <a:p>
            <a:endParaRPr lang="en-US" dirty="0"/>
          </a:p>
        </p:txBody>
      </p:sp>
      <p:pic>
        <p:nvPicPr>
          <p:cNvPr id="4" name="Picture 3"/>
          <p:cNvPicPr>
            <a:picLocks noChangeAspect="1"/>
          </p:cNvPicPr>
          <p:nvPr/>
        </p:nvPicPr>
        <p:blipFill>
          <a:blip r:embed="rId2"/>
          <a:stretch>
            <a:fillRect/>
          </a:stretch>
        </p:blipFill>
        <p:spPr>
          <a:xfrm>
            <a:off x="5709167" y="339436"/>
            <a:ext cx="3164669" cy="3760643"/>
          </a:xfrm>
          <a:prstGeom prst="rect">
            <a:avLst/>
          </a:prstGeom>
        </p:spPr>
      </p:pic>
    </p:spTree>
    <p:extLst>
      <p:ext uri="{BB962C8B-B14F-4D97-AF65-F5344CB8AC3E}">
        <p14:creationId xmlns:p14="http://schemas.microsoft.com/office/powerpoint/2010/main" val="40151412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1799" y="537875"/>
            <a:ext cx="7535673" cy="882216"/>
          </a:xfrm>
        </p:spPr>
        <p:txBody>
          <a:bodyPr/>
          <a:lstStyle/>
          <a:p>
            <a:r>
              <a:rPr lang="en-US" dirty="0"/>
              <a:t>Documentation </a:t>
            </a:r>
            <a:r>
              <a:rPr lang="en-US" dirty="0" smtClean="0"/>
              <a:t/>
            </a:r>
            <a:br>
              <a:rPr lang="en-US" dirty="0" smtClean="0"/>
            </a:br>
            <a:r>
              <a:rPr lang="en-US" dirty="0" smtClean="0"/>
              <a:t>A </a:t>
            </a:r>
            <a:r>
              <a:rPr lang="en-US" dirty="0"/>
              <a:t>full description of the examination is recorded, including :</a:t>
            </a:r>
          </a:p>
        </p:txBody>
      </p:sp>
      <p:sp>
        <p:nvSpPr>
          <p:cNvPr id="5" name="Text Placeholder 4"/>
          <p:cNvSpPr>
            <a:spLocks noGrp="1"/>
          </p:cNvSpPr>
          <p:nvPr>
            <p:ph type="body" idx="1"/>
          </p:nvPr>
        </p:nvSpPr>
        <p:spPr/>
        <p:txBody>
          <a:bodyPr/>
          <a:lstStyle/>
          <a:p>
            <a:r>
              <a:rPr lang="en-US" dirty="0"/>
              <a:t>Type of examination table, speculum, and retractors </a:t>
            </a:r>
            <a:endParaRPr lang="en-US" dirty="0" smtClean="0"/>
          </a:p>
          <a:p>
            <a:r>
              <a:rPr lang="en-US" dirty="0" smtClean="0"/>
              <a:t>Patient </a:t>
            </a:r>
            <a:r>
              <a:rPr lang="en-US" dirty="0"/>
              <a:t>position </a:t>
            </a:r>
            <a:endParaRPr lang="en-US" dirty="0" smtClean="0"/>
          </a:p>
          <a:p>
            <a:r>
              <a:rPr lang="en-US" dirty="0" smtClean="0"/>
              <a:t>Bladder </a:t>
            </a:r>
            <a:r>
              <a:rPr lang="en-US" dirty="0"/>
              <a:t>and rectal </a:t>
            </a:r>
            <a:r>
              <a:rPr lang="en-US" dirty="0" smtClean="0"/>
              <a:t>fullness</a:t>
            </a:r>
          </a:p>
          <a:p>
            <a:r>
              <a:rPr lang="en-US" dirty="0"/>
              <a:t>It is important to note and document any episodes of urinary, fecal, or </a:t>
            </a:r>
            <a:r>
              <a:rPr lang="en-US" dirty="0" err="1"/>
              <a:t>flatal</a:t>
            </a:r>
            <a:r>
              <a:rPr lang="en-US" dirty="0"/>
              <a:t> incontinence that occur during the examination. </a:t>
            </a:r>
            <a:endParaRPr lang="en-US" dirty="0" smtClean="0"/>
          </a:p>
          <a:p>
            <a:r>
              <a:rPr lang="en-US" dirty="0" smtClean="0"/>
              <a:t>The </a:t>
            </a:r>
            <a:r>
              <a:rPr lang="en-US" dirty="0"/>
              <a:t>findings of the examination should be recorded using a quantitative and reproducible method for recording POP. </a:t>
            </a:r>
            <a:r>
              <a:rPr lang="en-US" b="1" dirty="0" smtClean="0">
                <a:solidFill>
                  <a:srgbClr val="FF0000"/>
                </a:solidFill>
              </a:rPr>
              <a:t>POP-Q system</a:t>
            </a:r>
            <a:endParaRPr lang="en-US" b="1" dirty="0">
              <a:solidFill>
                <a:srgbClr val="FF0000"/>
              </a:solidFill>
            </a:endParaRPr>
          </a:p>
        </p:txBody>
      </p:sp>
    </p:spTree>
    <p:extLst>
      <p:ext uri="{BB962C8B-B14F-4D97-AF65-F5344CB8AC3E}">
        <p14:creationId xmlns:p14="http://schemas.microsoft.com/office/powerpoint/2010/main" val="39931110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33709" y="1468582"/>
            <a:ext cx="5318700" cy="1905000"/>
          </a:xfrm>
        </p:spPr>
        <p:txBody>
          <a:bodyPr/>
          <a:lstStyle/>
          <a:p>
            <a:r>
              <a:rPr lang="en-US" dirty="0" smtClean="0"/>
              <a:t>The </a:t>
            </a:r>
            <a:r>
              <a:rPr lang="en-US" dirty="0"/>
              <a:t>first part of the examination is a visual inspection of the </a:t>
            </a:r>
            <a:r>
              <a:rPr lang="en-US" b="1" dirty="0">
                <a:solidFill>
                  <a:srgbClr val="FF0000"/>
                </a:solidFill>
              </a:rPr>
              <a:t>vulvar, perineal, and perianal areas </a:t>
            </a:r>
            <a:r>
              <a:rPr lang="en-US" dirty="0"/>
              <a:t>with the patient in the dorsal lithotomy position. </a:t>
            </a:r>
            <a:endParaRPr lang="en-US" dirty="0" smtClean="0"/>
          </a:p>
          <a:p>
            <a:r>
              <a:rPr lang="en-US" dirty="0" smtClean="0"/>
              <a:t>As </a:t>
            </a:r>
            <a:r>
              <a:rPr lang="en-US" dirty="0"/>
              <a:t>during other components of the examination, the inspection should be performed initially with the patient relaxed and then while straining</a:t>
            </a:r>
            <a:r>
              <a:rPr lang="en-US" dirty="0" smtClean="0"/>
              <a:t>.</a:t>
            </a:r>
          </a:p>
        </p:txBody>
      </p:sp>
      <p:sp>
        <p:nvSpPr>
          <p:cNvPr id="2" name="Title 1"/>
          <p:cNvSpPr>
            <a:spLocks noGrp="1"/>
          </p:cNvSpPr>
          <p:nvPr>
            <p:ph type="title" idx="4294967295"/>
          </p:nvPr>
        </p:nvSpPr>
        <p:spPr>
          <a:xfrm>
            <a:off x="942109" y="683636"/>
            <a:ext cx="7159625" cy="479425"/>
          </a:xfrm>
        </p:spPr>
        <p:txBody>
          <a:bodyPr/>
          <a:lstStyle/>
          <a:p>
            <a:r>
              <a:rPr lang="en-US" dirty="0"/>
              <a:t>VISUAL INSPECTION </a:t>
            </a:r>
          </a:p>
        </p:txBody>
      </p:sp>
      <p:pic>
        <p:nvPicPr>
          <p:cNvPr id="4" name="Picture 3"/>
          <p:cNvPicPr>
            <a:picLocks noChangeAspect="1"/>
          </p:cNvPicPr>
          <p:nvPr/>
        </p:nvPicPr>
        <p:blipFill>
          <a:blip r:embed="rId2"/>
          <a:stretch>
            <a:fillRect/>
          </a:stretch>
        </p:blipFill>
        <p:spPr>
          <a:xfrm>
            <a:off x="6532707" y="683636"/>
            <a:ext cx="2354552" cy="2825462"/>
          </a:xfrm>
          <a:prstGeom prst="rect">
            <a:avLst/>
          </a:prstGeom>
        </p:spPr>
      </p:pic>
    </p:spTree>
    <p:extLst>
      <p:ext uri="{BB962C8B-B14F-4D97-AF65-F5344CB8AC3E}">
        <p14:creationId xmlns:p14="http://schemas.microsoft.com/office/powerpoint/2010/main" val="34889957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Findings that should be noted during this component of the examination include:</a:t>
            </a:r>
            <a:br>
              <a:rPr lang="en-US" dirty="0"/>
            </a:br>
            <a:endParaRPr lang="en-US" dirty="0"/>
          </a:p>
        </p:txBody>
      </p:sp>
      <p:sp>
        <p:nvSpPr>
          <p:cNvPr id="3" name="Text Placeholder 2"/>
          <p:cNvSpPr>
            <a:spLocks noGrp="1"/>
          </p:cNvSpPr>
          <p:nvPr>
            <p:ph type="body" idx="1"/>
          </p:nvPr>
        </p:nvSpPr>
        <p:spPr>
          <a:xfrm>
            <a:off x="1074927" y="1421434"/>
            <a:ext cx="7160400" cy="2983800"/>
          </a:xfrm>
        </p:spPr>
        <p:txBody>
          <a:bodyPr/>
          <a:lstStyle/>
          <a:p>
            <a:r>
              <a:rPr lang="en-US" dirty="0" smtClean="0"/>
              <a:t>Transverse </a:t>
            </a:r>
            <a:r>
              <a:rPr lang="en-US" dirty="0"/>
              <a:t>diameter of the </a:t>
            </a:r>
            <a:r>
              <a:rPr lang="en-US" b="1" dirty="0">
                <a:solidFill>
                  <a:srgbClr val="FF0000"/>
                </a:solidFill>
              </a:rPr>
              <a:t>genital hiatus </a:t>
            </a:r>
            <a:r>
              <a:rPr lang="en-US" dirty="0"/>
              <a:t>(</a:t>
            </a:r>
            <a:r>
              <a:rPr lang="en-US" dirty="0" err="1"/>
              <a:t>eg</a:t>
            </a:r>
            <a:r>
              <a:rPr lang="en-US" dirty="0"/>
              <a:t>, the space between the labia </a:t>
            </a:r>
            <a:r>
              <a:rPr lang="en-US" dirty="0" err="1"/>
              <a:t>majora</a:t>
            </a:r>
            <a:r>
              <a:rPr lang="en-US" dirty="0"/>
              <a:t>) </a:t>
            </a:r>
            <a:endParaRPr lang="en-US" dirty="0" smtClean="0"/>
          </a:p>
          <a:p>
            <a:r>
              <a:rPr lang="en-US" dirty="0" smtClean="0"/>
              <a:t>Protrusion </a:t>
            </a:r>
            <a:r>
              <a:rPr lang="en-US" dirty="0"/>
              <a:t>of the vaginal walls or cervix to or beyond the </a:t>
            </a:r>
            <a:r>
              <a:rPr lang="en-US" dirty="0" err="1"/>
              <a:t>introitus</a:t>
            </a:r>
            <a:r>
              <a:rPr lang="en-US" dirty="0"/>
              <a:t> (uterine </a:t>
            </a:r>
            <a:r>
              <a:rPr lang="en-US" dirty="0" err="1"/>
              <a:t>procidentia</a:t>
            </a:r>
            <a:r>
              <a:rPr lang="en-US" dirty="0"/>
              <a:t>) </a:t>
            </a:r>
            <a:endParaRPr lang="en-US" dirty="0" smtClean="0"/>
          </a:p>
          <a:p>
            <a:r>
              <a:rPr lang="en-US" dirty="0" smtClean="0"/>
              <a:t>Length </a:t>
            </a:r>
            <a:r>
              <a:rPr lang="en-US" dirty="0"/>
              <a:t>and condition of the </a:t>
            </a:r>
            <a:r>
              <a:rPr lang="en-US" b="1" dirty="0">
                <a:solidFill>
                  <a:srgbClr val="FF0000"/>
                </a:solidFill>
              </a:rPr>
              <a:t>perineum</a:t>
            </a:r>
            <a:r>
              <a:rPr lang="en-US" dirty="0"/>
              <a:t> </a:t>
            </a:r>
            <a:endParaRPr lang="en-US" dirty="0" smtClean="0"/>
          </a:p>
          <a:p>
            <a:r>
              <a:rPr lang="en-US" dirty="0" smtClean="0"/>
              <a:t>Rectal prolapse</a:t>
            </a:r>
          </a:p>
          <a:p>
            <a:r>
              <a:rPr lang="en-US" dirty="0"/>
              <a:t>In patients with prolapse to or beyond the hymen, the vaginal tissue is </a:t>
            </a:r>
            <a:r>
              <a:rPr lang="en-US" b="1" dirty="0">
                <a:solidFill>
                  <a:srgbClr val="FF0000"/>
                </a:solidFill>
              </a:rPr>
              <a:t>examined for ulceration. </a:t>
            </a:r>
            <a:endParaRPr lang="en-US" b="1" dirty="0" smtClean="0">
              <a:solidFill>
                <a:srgbClr val="FF0000"/>
              </a:solidFill>
            </a:endParaRPr>
          </a:p>
          <a:p>
            <a:r>
              <a:rPr lang="en-US" dirty="0" smtClean="0"/>
              <a:t>Any </a:t>
            </a:r>
            <a:r>
              <a:rPr lang="en-US" dirty="0"/>
              <a:t>other findings (</a:t>
            </a:r>
            <a:r>
              <a:rPr lang="en-US" dirty="0" err="1"/>
              <a:t>eg</a:t>
            </a:r>
            <a:r>
              <a:rPr lang="en-US" dirty="0"/>
              <a:t>, </a:t>
            </a:r>
            <a:r>
              <a:rPr lang="en-US" b="1" dirty="0">
                <a:solidFill>
                  <a:srgbClr val="FF0000"/>
                </a:solidFill>
              </a:rPr>
              <a:t>skin or mucosal lesions</a:t>
            </a:r>
            <a:r>
              <a:rPr lang="en-US" dirty="0"/>
              <a:t>) should be noted and evaluated appropriately</a:t>
            </a:r>
          </a:p>
        </p:txBody>
      </p:sp>
    </p:spTree>
    <p:extLst>
      <p:ext uri="{BB962C8B-B14F-4D97-AF65-F5344CB8AC3E}">
        <p14:creationId xmlns:p14="http://schemas.microsoft.com/office/powerpoint/2010/main" val="20583316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Urinary tract evaluation </a:t>
            </a:r>
            <a:r>
              <a:rPr lang="en-US" dirty="0" smtClean="0"/>
              <a:t>:</a:t>
            </a:r>
            <a:r>
              <a:rPr lang="en-US" dirty="0"/>
              <a:t>Urinary incontinence </a:t>
            </a:r>
          </a:p>
        </p:txBody>
      </p:sp>
      <p:sp>
        <p:nvSpPr>
          <p:cNvPr id="3" name="Text Placeholder 2"/>
          <p:cNvSpPr>
            <a:spLocks noGrp="1"/>
          </p:cNvSpPr>
          <p:nvPr>
            <p:ph type="body" idx="1"/>
          </p:nvPr>
        </p:nvSpPr>
        <p:spPr>
          <a:xfrm>
            <a:off x="991800" y="1622325"/>
            <a:ext cx="7160400" cy="2658730"/>
          </a:xfrm>
        </p:spPr>
        <p:txBody>
          <a:bodyPr/>
          <a:lstStyle/>
          <a:p>
            <a:r>
              <a:rPr lang="en-US" dirty="0"/>
              <a:t>Urinary tract evaluation for women with prolapse is guided by an individual patient’s complaints (</a:t>
            </a:r>
            <a:r>
              <a:rPr lang="en-US" dirty="0" err="1"/>
              <a:t>eg</a:t>
            </a:r>
            <a:r>
              <a:rPr lang="en-US" dirty="0"/>
              <a:t>, incontinence, urinary retention).</a:t>
            </a:r>
          </a:p>
          <a:p>
            <a:r>
              <a:rPr lang="en-US" dirty="0" smtClean="0"/>
              <a:t>All </a:t>
            </a:r>
            <a:r>
              <a:rPr lang="en-US" dirty="0"/>
              <a:t>continent women with apical prolapse should have a preoperative </a:t>
            </a:r>
            <a:r>
              <a:rPr lang="en-US" b="1" dirty="0">
                <a:solidFill>
                  <a:srgbClr val="FF0000"/>
                </a:solidFill>
              </a:rPr>
              <a:t>evaluation for occult SUI with clinical or urodynamic urinary stress testing with and without reduction of prolapse. </a:t>
            </a:r>
            <a:endParaRPr lang="en-US" b="1" dirty="0" smtClean="0">
              <a:solidFill>
                <a:srgbClr val="FF0000"/>
              </a:solidFill>
            </a:endParaRPr>
          </a:p>
          <a:p>
            <a:r>
              <a:rPr lang="en-US" dirty="0" smtClean="0"/>
              <a:t>However</a:t>
            </a:r>
            <a:r>
              <a:rPr lang="en-US" dirty="0"/>
              <a:t>, preoperative prolapse reduction testing does not accurately predict postoperative stress incontinence (</a:t>
            </a:r>
            <a:r>
              <a:rPr lang="en-US" b="1" dirty="0">
                <a:solidFill>
                  <a:srgbClr val="00B050"/>
                </a:solidFill>
              </a:rPr>
              <a:t>approximately 40 percent of women with negative testing will develop postoperative stress incontinence</a:t>
            </a:r>
            <a:r>
              <a:rPr lang="en-US" b="1" dirty="0" smtClean="0">
                <a:solidFill>
                  <a:srgbClr val="00B050"/>
                </a:solidFill>
              </a:rPr>
              <a:t>).</a:t>
            </a:r>
            <a:endParaRPr lang="en-US" dirty="0" smtClean="0"/>
          </a:p>
        </p:txBody>
      </p:sp>
    </p:spTree>
    <p:extLst>
      <p:ext uri="{BB962C8B-B14F-4D97-AF65-F5344CB8AC3E}">
        <p14:creationId xmlns:p14="http://schemas.microsoft.com/office/powerpoint/2010/main" val="15911989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4145" y="420112"/>
            <a:ext cx="7160400" cy="479700"/>
          </a:xfrm>
        </p:spPr>
        <p:txBody>
          <a:bodyPr/>
          <a:lstStyle/>
          <a:p>
            <a:r>
              <a:rPr lang="en-US" dirty="0"/>
              <a:t>Bladder stress test </a:t>
            </a:r>
          </a:p>
        </p:txBody>
      </p:sp>
      <p:sp>
        <p:nvSpPr>
          <p:cNvPr id="3" name="Text Placeholder 2"/>
          <p:cNvSpPr>
            <a:spLocks noGrp="1"/>
          </p:cNvSpPr>
          <p:nvPr>
            <p:ph type="body" idx="1"/>
          </p:nvPr>
        </p:nvSpPr>
        <p:spPr>
          <a:xfrm>
            <a:off x="977945" y="1116633"/>
            <a:ext cx="7160400" cy="3607767"/>
          </a:xfrm>
        </p:spPr>
        <p:txBody>
          <a:bodyPr/>
          <a:lstStyle/>
          <a:p>
            <a:r>
              <a:rPr lang="en-US" dirty="0" smtClean="0"/>
              <a:t>This </a:t>
            </a:r>
            <a:r>
              <a:rPr lang="en-US" dirty="0"/>
              <a:t>test is performed with the patient </a:t>
            </a:r>
            <a:r>
              <a:rPr lang="en-US" b="1" dirty="0">
                <a:solidFill>
                  <a:srgbClr val="7030A0"/>
                </a:solidFill>
              </a:rPr>
              <a:t>in the standing position </a:t>
            </a:r>
            <a:r>
              <a:rPr lang="en-US" dirty="0"/>
              <a:t>with a </a:t>
            </a:r>
            <a:r>
              <a:rPr lang="en-US" b="1" dirty="0">
                <a:solidFill>
                  <a:srgbClr val="FF0000"/>
                </a:solidFill>
              </a:rPr>
              <a:t>comfortably full bladder</a:t>
            </a:r>
            <a:r>
              <a:rPr lang="en-US" dirty="0"/>
              <a:t>. </a:t>
            </a:r>
            <a:endParaRPr lang="en-US" dirty="0" smtClean="0"/>
          </a:p>
          <a:p>
            <a:r>
              <a:rPr lang="en-US" dirty="0" smtClean="0"/>
              <a:t>While </a:t>
            </a:r>
            <a:r>
              <a:rPr lang="en-US" dirty="0"/>
              <a:t>the examiner visualizes the urethra by separating the labia, the patient is asked to Valsalva and/or cough vigorously. </a:t>
            </a:r>
            <a:endParaRPr lang="en-US" dirty="0" smtClean="0"/>
          </a:p>
          <a:p>
            <a:r>
              <a:rPr lang="en-US" dirty="0" smtClean="0"/>
              <a:t>This </a:t>
            </a:r>
            <a:r>
              <a:rPr lang="en-US" dirty="0"/>
              <a:t>test may be difficult in women with </a:t>
            </a:r>
            <a:r>
              <a:rPr lang="en-US" b="1" dirty="0">
                <a:solidFill>
                  <a:srgbClr val="7030A0"/>
                </a:solidFill>
              </a:rPr>
              <a:t>mobility or cognitive impairments</a:t>
            </a:r>
            <a:r>
              <a:rPr lang="en-US" dirty="0"/>
              <a:t>; these women may benefit from performing the test in the </a:t>
            </a:r>
            <a:r>
              <a:rPr lang="en-US" b="1" dirty="0">
                <a:solidFill>
                  <a:srgbClr val="7030A0"/>
                </a:solidFill>
              </a:rPr>
              <a:t>dorsal lithotomy </a:t>
            </a:r>
            <a:r>
              <a:rPr lang="en-US" dirty="0"/>
              <a:t>position. </a:t>
            </a:r>
            <a:endParaRPr lang="en-US" dirty="0" smtClean="0"/>
          </a:p>
          <a:p>
            <a:r>
              <a:rPr lang="en-US" b="1" dirty="0" smtClean="0">
                <a:solidFill>
                  <a:srgbClr val="FF0000"/>
                </a:solidFill>
              </a:rPr>
              <a:t>The </a:t>
            </a:r>
            <a:r>
              <a:rPr lang="en-US" b="1" dirty="0">
                <a:solidFill>
                  <a:srgbClr val="FF0000"/>
                </a:solidFill>
              </a:rPr>
              <a:t>positive predictive value of the bladder stress test is 78 to 97 percent </a:t>
            </a:r>
            <a:endParaRPr lang="en-US" b="1" dirty="0" smtClean="0">
              <a:solidFill>
                <a:srgbClr val="FF0000"/>
              </a:solidFill>
            </a:endParaRPr>
          </a:p>
          <a:p>
            <a:r>
              <a:rPr lang="en-US" dirty="0" smtClean="0"/>
              <a:t>A </a:t>
            </a:r>
            <a:r>
              <a:rPr lang="en-US" dirty="0"/>
              <a:t>negative test is less useful because a false negative may result from a small </a:t>
            </a:r>
            <a:r>
              <a:rPr lang="en-US" b="1" dirty="0">
                <a:solidFill>
                  <a:srgbClr val="FF0000"/>
                </a:solidFill>
              </a:rPr>
              <a:t>urine volume in the bladder or from patient voluntarily inhibiting leakage</a:t>
            </a:r>
            <a:r>
              <a:rPr lang="en-US" b="1" dirty="0" smtClean="0">
                <a:solidFill>
                  <a:srgbClr val="FF0000"/>
                </a:solidFill>
              </a:rPr>
              <a:t>.</a:t>
            </a:r>
          </a:p>
          <a:p>
            <a:r>
              <a:rPr lang="en-US" b="1" dirty="0">
                <a:solidFill>
                  <a:srgbClr val="0070C0"/>
                </a:solidFill>
              </a:rPr>
              <a:t>Delayed leakage suggests detrusor </a:t>
            </a:r>
            <a:r>
              <a:rPr lang="en-US" b="1" dirty="0" err="1">
                <a:solidFill>
                  <a:srgbClr val="0070C0"/>
                </a:solidFill>
              </a:rPr>
              <a:t>overactivity</a:t>
            </a:r>
            <a:r>
              <a:rPr lang="en-US" b="1" dirty="0">
                <a:solidFill>
                  <a:srgbClr val="0070C0"/>
                </a:solidFill>
              </a:rPr>
              <a:t> incontinence, especially if there is a large flow of leakage that is difficult for the patient to stop.</a:t>
            </a:r>
          </a:p>
        </p:txBody>
      </p:sp>
    </p:spTree>
    <p:extLst>
      <p:ext uri="{BB962C8B-B14F-4D97-AF65-F5344CB8AC3E}">
        <p14:creationId xmlns:p14="http://schemas.microsoft.com/office/powerpoint/2010/main" val="24213611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medical history </a:t>
            </a:r>
          </a:p>
        </p:txBody>
      </p:sp>
      <p:sp>
        <p:nvSpPr>
          <p:cNvPr id="5" name="Text Placeholder 4"/>
          <p:cNvSpPr>
            <a:spLocks noGrp="1"/>
          </p:cNvSpPr>
          <p:nvPr>
            <p:ph type="body" idx="1"/>
          </p:nvPr>
        </p:nvSpPr>
        <p:spPr>
          <a:xfrm>
            <a:off x="991800" y="1068144"/>
            <a:ext cx="7160400" cy="698312"/>
          </a:xfrm>
        </p:spPr>
        <p:txBody>
          <a:bodyPr/>
          <a:lstStyle/>
          <a:p>
            <a:r>
              <a:rPr lang="en-US" dirty="0"/>
              <a:t>I</a:t>
            </a:r>
            <a:r>
              <a:rPr lang="en-US" dirty="0" smtClean="0"/>
              <a:t>ncludes </a:t>
            </a:r>
            <a:r>
              <a:rPr lang="en-US" dirty="0"/>
              <a:t>symptoms specific to prolapse, as well as urinary, </a:t>
            </a:r>
            <a:r>
              <a:rPr lang="en-US" dirty="0" err="1"/>
              <a:t>defecatory</a:t>
            </a:r>
            <a:r>
              <a:rPr lang="en-US" dirty="0"/>
              <a:t>, and sexual problems, which are often associated with POP</a:t>
            </a:r>
            <a:r>
              <a:rPr lang="en-US" dirty="0" smtClean="0"/>
              <a:t>.</a:t>
            </a:r>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9020" y="2147454"/>
            <a:ext cx="3962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5496736" y="1898073"/>
            <a:ext cx="2908475" cy="2372417"/>
          </a:xfrm>
          <a:prstGeom prst="rect">
            <a:avLst/>
          </a:prstGeom>
        </p:spPr>
      </p:pic>
    </p:spTree>
    <p:extLst>
      <p:ext uri="{BB962C8B-B14F-4D97-AF65-F5344CB8AC3E}">
        <p14:creationId xmlns:p14="http://schemas.microsoft.com/office/powerpoint/2010/main" val="42074510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SPECULUM AND BIMANUAL EXAMINATION </a:t>
            </a:r>
          </a:p>
        </p:txBody>
      </p:sp>
      <p:sp>
        <p:nvSpPr>
          <p:cNvPr id="3" name="Text Placeholder 2"/>
          <p:cNvSpPr>
            <a:spLocks noGrp="1"/>
          </p:cNvSpPr>
          <p:nvPr>
            <p:ph type="body" idx="1"/>
          </p:nvPr>
        </p:nvSpPr>
        <p:spPr>
          <a:xfrm>
            <a:off x="991800" y="1017574"/>
            <a:ext cx="7160400" cy="3824589"/>
          </a:xfrm>
        </p:spPr>
        <p:txBody>
          <a:bodyPr/>
          <a:lstStyle/>
          <a:p>
            <a:r>
              <a:rPr lang="en-US" dirty="0" smtClean="0"/>
              <a:t>Prolapse </a:t>
            </a:r>
            <a:r>
              <a:rPr lang="en-US" dirty="0"/>
              <a:t>of each anatomic compartment is evaluated as follows</a:t>
            </a:r>
            <a:r>
              <a:rPr lang="en-US" dirty="0" smtClean="0"/>
              <a:t>:</a:t>
            </a:r>
          </a:p>
          <a:p>
            <a:r>
              <a:rPr lang="en-US" dirty="0"/>
              <a:t>Apical prolapse (prolapse of the cervix or vaginal vault) – A bivalve speculum is inserted into the vagina and then slowly withdrawn; any descent of the apex is noted. </a:t>
            </a:r>
            <a:endParaRPr lang="en-US" dirty="0" smtClean="0"/>
          </a:p>
        </p:txBody>
      </p:sp>
      <p:pic>
        <p:nvPicPr>
          <p:cNvPr id="4" name="Picture 3"/>
          <p:cNvPicPr>
            <a:picLocks noChangeAspect="1"/>
          </p:cNvPicPr>
          <p:nvPr/>
        </p:nvPicPr>
        <p:blipFill>
          <a:blip r:embed="rId2"/>
          <a:stretch>
            <a:fillRect/>
          </a:stretch>
        </p:blipFill>
        <p:spPr>
          <a:xfrm>
            <a:off x="3419475" y="2298988"/>
            <a:ext cx="3676650" cy="2152650"/>
          </a:xfrm>
          <a:prstGeom prst="rect">
            <a:avLst/>
          </a:prstGeom>
        </p:spPr>
      </p:pic>
    </p:spTree>
    <p:extLst>
      <p:ext uri="{BB962C8B-B14F-4D97-AF65-F5344CB8AC3E}">
        <p14:creationId xmlns:p14="http://schemas.microsoft.com/office/powerpoint/2010/main" val="38002148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SPECULUM AND BIMANUAL EXAMINATION </a:t>
            </a:r>
          </a:p>
        </p:txBody>
      </p:sp>
      <p:sp>
        <p:nvSpPr>
          <p:cNvPr id="3" name="Text Placeholder 2"/>
          <p:cNvSpPr>
            <a:spLocks noGrp="1"/>
          </p:cNvSpPr>
          <p:nvPr>
            <p:ph type="body" idx="1"/>
          </p:nvPr>
        </p:nvSpPr>
        <p:spPr>
          <a:xfrm>
            <a:off x="1088782" y="1460921"/>
            <a:ext cx="3116073" cy="2148190"/>
          </a:xfrm>
        </p:spPr>
        <p:txBody>
          <a:bodyPr/>
          <a:lstStyle/>
          <a:p>
            <a:r>
              <a:rPr lang="en-US" dirty="0" smtClean="0"/>
              <a:t>Anterior </a:t>
            </a:r>
            <a:r>
              <a:rPr lang="en-US" dirty="0"/>
              <a:t>vaginal wall – A Sims retractor or the posterior blade of a bivalve speculum is inserted into the vagina with gentle pressure on the posterior vaginal wall to isolate visualization of the anterior vaginal wall. </a:t>
            </a:r>
            <a:endParaRPr lang="en-US" dirty="0" smtClean="0"/>
          </a:p>
        </p:txBody>
      </p:sp>
      <p:pic>
        <p:nvPicPr>
          <p:cNvPr id="4" name="Picture 3"/>
          <p:cNvPicPr>
            <a:picLocks noChangeAspect="1"/>
          </p:cNvPicPr>
          <p:nvPr/>
        </p:nvPicPr>
        <p:blipFill>
          <a:blip r:embed="rId2"/>
          <a:stretch>
            <a:fillRect/>
          </a:stretch>
        </p:blipFill>
        <p:spPr>
          <a:xfrm>
            <a:off x="5153891" y="1370038"/>
            <a:ext cx="3425536" cy="3129502"/>
          </a:xfrm>
          <a:prstGeom prst="rect">
            <a:avLst/>
          </a:prstGeom>
        </p:spPr>
      </p:pic>
    </p:spTree>
    <p:extLst>
      <p:ext uri="{BB962C8B-B14F-4D97-AF65-F5344CB8AC3E}">
        <p14:creationId xmlns:p14="http://schemas.microsoft.com/office/powerpoint/2010/main" val="4310522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SPECULUM AND BIMANUAL EXAMINATION </a:t>
            </a:r>
          </a:p>
        </p:txBody>
      </p:sp>
      <p:sp>
        <p:nvSpPr>
          <p:cNvPr id="3" name="Text Placeholder 2"/>
          <p:cNvSpPr>
            <a:spLocks noGrp="1"/>
          </p:cNvSpPr>
          <p:nvPr>
            <p:ph type="body" idx="1"/>
          </p:nvPr>
        </p:nvSpPr>
        <p:spPr>
          <a:xfrm>
            <a:off x="991800" y="1017574"/>
            <a:ext cx="3691036" cy="3824589"/>
          </a:xfrm>
        </p:spPr>
        <p:txBody>
          <a:bodyPr/>
          <a:lstStyle/>
          <a:p>
            <a:r>
              <a:rPr lang="en-US" dirty="0" smtClean="0"/>
              <a:t>Posterior </a:t>
            </a:r>
            <a:r>
              <a:rPr lang="en-US" dirty="0"/>
              <a:t>vaginal wall – A Sims retractor or the posterior blade of a bivalve speculum into the vagina with gentle pressure on the anterior vaginal wall to isolate visualization of the posterior vaginal wall. </a:t>
            </a:r>
            <a:endParaRPr lang="en-US" dirty="0" smtClean="0"/>
          </a:p>
        </p:txBody>
      </p:sp>
      <p:pic>
        <p:nvPicPr>
          <p:cNvPr id="4" name="Picture 3"/>
          <p:cNvPicPr>
            <a:picLocks noChangeAspect="1"/>
          </p:cNvPicPr>
          <p:nvPr/>
        </p:nvPicPr>
        <p:blipFill>
          <a:blip r:embed="rId2"/>
          <a:stretch>
            <a:fillRect/>
          </a:stretch>
        </p:blipFill>
        <p:spPr>
          <a:xfrm>
            <a:off x="5116733" y="1270288"/>
            <a:ext cx="3511183" cy="3218584"/>
          </a:xfrm>
          <a:prstGeom prst="rect">
            <a:avLst/>
          </a:prstGeom>
        </p:spPr>
      </p:pic>
    </p:spTree>
    <p:extLst>
      <p:ext uri="{BB962C8B-B14F-4D97-AF65-F5344CB8AC3E}">
        <p14:creationId xmlns:p14="http://schemas.microsoft.com/office/powerpoint/2010/main" val="11954116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1855" y="335558"/>
            <a:ext cx="7160400" cy="479700"/>
          </a:xfrm>
        </p:spPr>
        <p:txBody>
          <a:bodyPr/>
          <a:lstStyle/>
          <a:p>
            <a:r>
              <a:rPr lang="en-US" dirty="0"/>
              <a:t>POPQ system </a:t>
            </a:r>
          </a:p>
        </p:txBody>
      </p:sp>
      <p:sp>
        <p:nvSpPr>
          <p:cNvPr id="3" name="Text Placeholder 2"/>
          <p:cNvSpPr>
            <a:spLocks noGrp="1"/>
          </p:cNvSpPr>
          <p:nvPr>
            <p:ph type="body" idx="1"/>
          </p:nvPr>
        </p:nvSpPr>
        <p:spPr>
          <a:xfrm>
            <a:off x="354491" y="984280"/>
            <a:ext cx="3504000" cy="3160913"/>
          </a:xfrm>
        </p:spPr>
        <p:txBody>
          <a:bodyPr/>
          <a:lstStyle/>
          <a:p>
            <a:r>
              <a:rPr lang="en-US" dirty="0" smtClean="0"/>
              <a:t>In </a:t>
            </a:r>
            <a:r>
              <a:rPr lang="en-US" dirty="0"/>
              <a:t>the POPQ system, the topography of the vagina is described using six points (two on the anterior vaginal wall, two on the superior vagina, and two on the posterior vaginal wall) and several other measurements </a:t>
            </a:r>
            <a:endParaRPr lang="en-US" dirty="0" smtClean="0"/>
          </a:p>
          <a:p>
            <a:r>
              <a:rPr lang="en-US" dirty="0" smtClean="0"/>
              <a:t>During </a:t>
            </a:r>
            <a:r>
              <a:rPr lang="en-US" dirty="0"/>
              <a:t>the examination, the maximum extent of prolapse is determined for each of the six points. </a:t>
            </a:r>
            <a:endParaRPr lang="en-US" dirty="0" smtClean="0"/>
          </a:p>
        </p:txBody>
      </p:sp>
      <p:pic>
        <p:nvPicPr>
          <p:cNvPr id="4" name="Picture 3"/>
          <p:cNvPicPr>
            <a:picLocks noChangeAspect="1"/>
          </p:cNvPicPr>
          <p:nvPr/>
        </p:nvPicPr>
        <p:blipFill>
          <a:blip r:embed="rId2"/>
          <a:stretch>
            <a:fillRect/>
          </a:stretch>
        </p:blipFill>
        <p:spPr>
          <a:xfrm>
            <a:off x="3962400" y="1299236"/>
            <a:ext cx="4779065" cy="3024724"/>
          </a:xfrm>
          <a:prstGeom prst="rect">
            <a:avLst/>
          </a:prstGeom>
        </p:spPr>
      </p:pic>
    </p:spTree>
    <p:extLst>
      <p:ext uri="{BB962C8B-B14F-4D97-AF65-F5344CB8AC3E}">
        <p14:creationId xmlns:p14="http://schemas.microsoft.com/office/powerpoint/2010/main" val="5985922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Maximal prolapse is defined by the following findings:</a:t>
            </a:r>
            <a:br>
              <a:rPr lang="en-US" dirty="0"/>
            </a:br>
            <a:endParaRPr lang="en-US" dirty="0"/>
          </a:p>
        </p:txBody>
      </p:sp>
      <p:sp>
        <p:nvSpPr>
          <p:cNvPr id="3" name="Text Placeholder 2"/>
          <p:cNvSpPr>
            <a:spLocks noGrp="1"/>
          </p:cNvSpPr>
          <p:nvPr>
            <p:ph type="body" idx="1"/>
          </p:nvPr>
        </p:nvSpPr>
        <p:spPr>
          <a:xfrm>
            <a:off x="991799" y="1622325"/>
            <a:ext cx="6025527" cy="1640420"/>
          </a:xfrm>
        </p:spPr>
        <p:txBody>
          <a:bodyPr/>
          <a:lstStyle/>
          <a:p>
            <a:r>
              <a:rPr lang="en-US" sz="1800" dirty="0" smtClean="0"/>
              <a:t>Vaginal </a:t>
            </a:r>
            <a:r>
              <a:rPr lang="en-US" sz="1800" dirty="0"/>
              <a:t>wall becomes tight during straining </a:t>
            </a:r>
          </a:p>
          <a:p>
            <a:r>
              <a:rPr lang="en-US" sz="1800" dirty="0"/>
              <a:t>Traction on the prolapse causes no further descent </a:t>
            </a:r>
            <a:endParaRPr lang="en-US" sz="1800" dirty="0" smtClean="0"/>
          </a:p>
          <a:p>
            <a:r>
              <a:rPr lang="en-US" sz="1800" dirty="0" smtClean="0"/>
              <a:t>Patient </a:t>
            </a:r>
            <a:r>
              <a:rPr lang="en-US" sz="1800" dirty="0"/>
              <a:t>confirms that protrusion is maximal </a:t>
            </a:r>
          </a:p>
          <a:p>
            <a:endParaRPr lang="en-US" sz="1800" dirty="0"/>
          </a:p>
        </p:txBody>
      </p:sp>
    </p:spTree>
    <p:extLst>
      <p:ext uri="{BB962C8B-B14F-4D97-AF65-F5344CB8AC3E}">
        <p14:creationId xmlns:p14="http://schemas.microsoft.com/office/powerpoint/2010/main" val="29067543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POPQ </a:t>
            </a:r>
          </a:p>
        </p:txBody>
      </p:sp>
      <p:sp>
        <p:nvSpPr>
          <p:cNvPr id="3" name="Text Placeholder 2"/>
          <p:cNvSpPr>
            <a:spLocks noGrp="1"/>
          </p:cNvSpPr>
          <p:nvPr>
            <p:ph type="body" idx="1"/>
          </p:nvPr>
        </p:nvSpPr>
        <p:spPr>
          <a:xfrm>
            <a:off x="860182" y="1017575"/>
            <a:ext cx="2797419" cy="1975007"/>
          </a:xfrm>
        </p:spPr>
        <p:txBody>
          <a:bodyPr/>
          <a:lstStyle/>
          <a:p>
            <a:r>
              <a:rPr lang="en-US" dirty="0" smtClean="0"/>
              <a:t>Like </a:t>
            </a:r>
            <a:r>
              <a:rPr lang="en-US" dirty="0"/>
              <a:t>the standard POPQ examination, the Simple POPQ (S-POPQ) measures the anterior, posterior and up to two measurements of the apex, including both the cervix, in women who still have one, and posterior cul-de-sac</a:t>
            </a:r>
            <a:r>
              <a:rPr lang="en-US" dirty="0" smtClean="0"/>
              <a:t>.</a:t>
            </a:r>
          </a:p>
          <a:p>
            <a:r>
              <a:rPr lang="en-US" dirty="0" smtClean="0"/>
              <a:t> </a:t>
            </a:r>
            <a:r>
              <a:rPr lang="en-US" dirty="0"/>
              <a:t>The S-POPQ records the ordinal stage of the four measurements by estimating the distances involved. </a:t>
            </a:r>
          </a:p>
        </p:txBody>
      </p:sp>
      <p:pic>
        <p:nvPicPr>
          <p:cNvPr id="4" name="Picture 3"/>
          <p:cNvPicPr>
            <a:picLocks noChangeAspect="1"/>
          </p:cNvPicPr>
          <p:nvPr/>
        </p:nvPicPr>
        <p:blipFill>
          <a:blip r:embed="rId2"/>
          <a:stretch>
            <a:fillRect/>
          </a:stretch>
        </p:blipFill>
        <p:spPr>
          <a:xfrm>
            <a:off x="3962400" y="1299236"/>
            <a:ext cx="4779065" cy="3024724"/>
          </a:xfrm>
          <a:prstGeom prst="rect">
            <a:avLst/>
          </a:prstGeom>
        </p:spPr>
      </p:pic>
    </p:spTree>
    <p:extLst>
      <p:ext uri="{BB962C8B-B14F-4D97-AF65-F5344CB8AC3E}">
        <p14:creationId xmlns:p14="http://schemas.microsoft.com/office/powerpoint/2010/main" val="370847340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SLmax</a:t>
            </a:r>
            <a:endParaRPr lang="en-US" dirty="0"/>
          </a:p>
        </p:txBody>
      </p:sp>
      <p:sp>
        <p:nvSpPr>
          <p:cNvPr id="3" name="Text Placeholder 2"/>
          <p:cNvSpPr>
            <a:spLocks noGrp="1"/>
          </p:cNvSpPr>
          <p:nvPr>
            <p:ph type="body" idx="1"/>
          </p:nvPr>
        </p:nvSpPr>
        <p:spPr/>
        <p:txBody>
          <a:bodyPr/>
          <a:lstStyle/>
          <a:p>
            <a:r>
              <a:rPr lang="en-US" dirty="0" err="1" smtClean="0"/>
              <a:t>SLmax</a:t>
            </a:r>
            <a:r>
              <a:rPr lang="en-US" dirty="0"/>
              <a:t>, also known as maximum vaginal descent, was introduced as a continuous value of vaginal support that describes prolapse as a single summary score</a:t>
            </a:r>
            <a:r>
              <a:rPr lang="en-US" dirty="0" smtClean="0"/>
              <a:t>.</a:t>
            </a:r>
          </a:p>
          <a:p>
            <a:r>
              <a:rPr lang="en-US" dirty="0" smtClean="0"/>
              <a:t> </a:t>
            </a:r>
            <a:r>
              <a:rPr lang="en-US" dirty="0"/>
              <a:t>This measure is calculated as a single score for comparison of prolapse between populations and is not meant to replace the more detailed POPQ</a:t>
            </a:r>
            <a:r>
              <a:rPr lang="en-US" dirty="0" smtClean="0"/>
              <a:t>.</a:t>
            </a:r>
          </a:p>
          <a:p>
            <a:r>
              <a:rPr lang="en-US" dirty="0" smtClean="0"/>
              <a:t> </a:t>
            </a:r>
            <a:r>
              <a:rPr lang="en-US" dirty="0" err="1"/>
              <a:t>SLmax</a:t>
            </a:r>
            <a:r>
              <a:rPr lang="en-US" dirty="0"/>
              <a:t> simply represents the most distal presenting part of the vagina, in centimeters</a:t>
            </a:r>
            <a:r>
              <a:rPr lang="en-US" dirty="0" smtClean="0"/>
              <a:t>.</a:t>
            </a:r>
          </a:p>
          <a:p>
            <a:r>
              <a:rPr lang="en-US" b="1" dirty="0" smtClean="0"/>
              <a:t> </a:t>
            </a:r>
            <a:r>
              <a:rPr lang="en-US" b="1" dirty="0"/>
              <a:t>The minimum value is -3 by definition</a:t>
            </a:r>
            <a:r>
              <a:rPr lang="en-US" dirty="0"/>
              <a:t>, and the measure was shown to correlate well with POPQ measurements and results of the Pelvic Organ Prolapse Distress Inventory</a:t>
            </a:r>
          </a:p>
        </p:txBody>
      </p:sp>
    </p:spTree>
    <p:extLst>
      <p:ext uri="{BB962C8B-B14F-4D97-AF65-F5344CB8AC3E}">
        <p14:creationId xmlns:p14="http://schemas.microsoft.com/office/powerpoint/2010/main" val="9510601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Simulated apical support </a:t>
            </a:r>
          </a:p>
        </p:txBody>
      </p:sp>
      <p:sp>
        <p:nvSpPr>
          <p:cNvPr id="3" name="Text Placeholder 2"/>
          <p:cNvSpPr>
            <a:spLocks noGrp="1"/>
          </p:cNvSpPr>
          <p:nvPr>
            <p:ph type="body" idx="1"/>
          </p:nvPr>
        </p:nvSpPr>
        <p:spPr/>
        <p:txBody>
          <a:bodyPr/>
          <a:lstStyle/>
          <a:p>
            <a:r>
              <a:rPr lang="en-US" dirty="0" smtClean="0"/>
              <a:t> </a:t>
            </a:r>
            <a:r>
              <a:rPr lang="en-US" dirty="0"/>
              <a:t>Repeating the speculum examination with simulated apical support (</a:t>
            </a:r>
            <a:r>
              <a:rPr lang="en-US" dirty="0" err="1"/>
              <a:t>ie</a:t>
            </a:r>
            <a:r>
              <a:rPr lang="en-US" dirty="0"/>
              <a:t>, </a:t>
            </a:r>
            <a:r>
              <a:rPr lang="en-US" b="1" dirty="0">
                <a:solidFill>
                  <a:srgbClr val="0070C0"/>
                </a:solidFill>
              </a:rPr>
              <a:t>supporting the vaginal apex with a large cotton swab or ring forceps</a:t>
            </a:r>
            <a:r>
              <a:rPr lang="en-US" dirty="0"/>
              <a:t>) approximates the results following apical prolapse repair</a:t>
            </a:r>
            <a:r>
              <a:rPr lang="en-US" dirty="0" smtClean="0"/>
              <a:t>.</a:t>
            </a:r>
          </a:p>
          <a:p>
            <a:r>
              <a:rPr lang="en-US" dirty="0" smtClean="0"/>
              <a:t> </a:t>
            </a:r>
            <a:r>
              <a:rPr lang="en-US" dirty="0"/>
              <a:t>Reduction of apical prolapse temporarily corrects </a:t>
            </a:r>
            <a:r>
              <a:rPr lang="en-US" b="1" dirty="0">
                <a:solidFill>
                  <a:srgbClr val="FF0000"/>
                </a:solidFill>
              </a:rPr>
              <a:t>anterior and posterior vaginal wall prolapse in many women </a:t>
            </a:r>
            <a:r>
              <a:rPr lang="en-US" b="1" dirty="0" smtClean="0">
                <a:solidFill>
                  <a:srgbClr val="FF0000"/>
                </a:solidFill>
              </a:rPr>
              <a:t>.</a:t>
            </a:r>
          </a:p>
          <a:p>
            <a:r>
              <a:rPr lang="en-US" dirty="0" smtClean="0"/>
              <a:t>This </a:t>
            </a:r>
            <a:r>
              <a:rPr lang="en-US" dirty="0"/>
              <a:t>examination technique may help a clinician </a:t>
            </a:r>
            <a:r>
              <a:rPr lang="en-US" dirty="0" smtClean="0"/>
              <a:t>decide</a:t>
            </a:r>
          </a:p>
          <a:p>
            <a:pPr lvl="1"/>
            <a:r>
              <a:rPr lang="en-US" dirty="0" smtClean="0"/>
              <a:t> </a:t>
            </a:r>
            <a:r>
              <a:rPr lang="en-US" b="1" dirty="0">
                <a:solidFill>
                  <a:srgbClr val="00B050"/>
                </a:solidFill>
              </a:rPr>
              <a:t>whether a vaginal pessary</a:t>
            </a:r>
            <a:r>
              <a:rPr lang="en-US" dirty="0"/>
              <a:t> may be helpful or</a:t>
            </a:r>
            <a:r>
              <a:rPr lang="en-US" dirty="0" smtClean="0"/>
              <a:t>,</a:t>
            </a:r>
          </a:p>
          <a:p>
            <a:pPr lvl="1"/>
            <a:r>
              <a:rPr lang="en-US" dirty="0" smtClean="0"/>
              <a:t> </a:t>
            </a:r>
            <a:r>
              <a:rPr lang="en-US" dirty="0"/>
              <a:t>in preoperative patients, whether </a:t>
            </a:r>
            <a:r>
              <a:rPr lang="en-US" b="1" dirty="0">
                <a:solidFill>
                  <a:srgbClr val="0070C0"/>
                </a:solidFill>
              </a:rPr>
              <a:t>to perform apical prolapse relapse repair</a:t>
            </a:r>
          </a:p>
        </p:txBody>
      </p:sp>
    </p:spTree>
    <p:extLst>
      <p:ext uri="{BB962C8B-B14F-4D97-AF65-F5344CB8AC3E}">
        <p14:creationId xmlns:p14="http://schemas.microsoft.com/office/powerpoint/2010/main" val="30713000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800" y="537875"/>
            <a:ext cx="2748927" cy="479700"/>
          </a:xfrm>
        </p:spPr>
        <p:txBody>
          <a:bodyPr/>
          <a:lstStyle/>
          <a:p>
            <a:r>
              <a:rPr lang="en-US" dirty="0"/>
              <a:t>Inspection for paravaginal defects </a:t>
            </a:r>
          </a:p>
        </p:txBody>
      </p:sp>
      <p:sp>
        <p:nvSpPr>
          <p:cNvPr id="3" name="Text Placeholder 2"/>
          <p:cNvSpPr>
            <a:spLocks noGrp="1"/>
          </p:cNvSpPr>
          <p:nvPr>
            <p:ph type="body" idx="1"/>
          </p:nvPr>
        </p:nvSpPr>
        <p:spPr>
          <a:xfrm>
            <a:off x="1031036" y="4000968"/>
            <a:ext cx="7192763" cy="1019043"/>
          </a:xfrm>
        </p:spPr>
        <p:txBody>
          <a:bodyPr/>
          <a:lstStyle/>
          <a:p>
            <a:r>
              <a:rPr lang="en-US" sz="1200" dirty="0" smtClean="0"/>
              <a:t>Evaluation </a:t>
            </a:r>
            <a:r>
              <a:rPr lang="en-US" sz="1200" dirty="0"/>
              <a:t>for paravaginal defects is not part of the POPQ system because the clinical significance of paravaginal defects is unclear. </a:t>
            </a:r>
            <a:endParaRPr lang="en-US" sz="1200" dirty="0" smtClean="0"/>
          </a:p>
          <a:p>
            <a:r>
              <a:rPr lang="en-US" sz="1200" dirty="0" smtClean="0"/>
              <a:t>Paravaginal </a:t>
            </a:r>
            <a:r>
              <a:rPr lang="en-US" sz="1200" dirty="0"/>
              <a:t>defects occur when the anterior vaginal wall detaches from its lateral support, the arcus </a:t>
            </a:r>
            <a:r>
              <a:rPr lang="en-US" sz="1200" dirty="0" err="1"/>
              <a:t>tendineus</a:t>
            </a:r>
            <a:r>
              <a:rPr lang="en-US" sz="1200" dirty="0"/>
              <a:t>. </a:t>
            </a:r>
            <a:endParaRPr lang="en-US" sz="1200" dirty="0" smtClean="0"/>
          </a:p>
        </p:txBody>
      </p:sp>
      <p:pic>
        <p:nvPicPr>
          <p:cNvPr id="4" name="Picture 3"/>
          <p:cNvPicPr>
            <a:picLocks noChangeAspect="1"/>
          </p:cNvPicPr>
          <p:nvPr/>
        </p:nvPicPr>
        <p:blipFill>
          <a:blip r:embed="rId2"/>
          <a:stretch>
            <a:fillRect/>
          </a:stretch>
        </p:blipFill>
        <p:spPr>
          <a:xfrm>
            <a:off x="4114800" y="263046"/>
            <a:ext cx="4765531" cy="3742855"/>
          </a:xfrm>
          <a:prstGeom prst="rect">
            <a:avLst/>
          </a:prstGeom>
        </p:spPr>
      </p:pic>
    </p:spTree>
    <p:extLst>
      <p:ext uri="{BB962C8B-B14F-4D97-AF65-F5344CB8AC3E}">
        <p14:creationId xmlns:p14="http://schemas.microsoft.com/office/powerpoint/2010/main" val="21372336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Bimanual </a:t>
            </a:r>
            <a:r>
              <a:rPr lang="en-US" dirty="0"/>
              <a:t>examination</a:t>
            </a:r>
          </a:p>
        </p:txBody>
      </p:sp>
      <p:pic>
        <p:nvPicPr>
          <p:cNvPr id="5" name="Picture 4"/>
          <p:cNvPicPr>
            <a:picLocks noChangeAspect="1"/>
          </p:cNvPicPr>
          <p:nvPr/>
        </p:nvPicPr>
        <p:blipFill>
          <a:blip r:embed="rId2"/>
          <a:stretch>
            <a:fillRect/>
          </a:stretch>
        </p:blipFill>
        <p:spPr>
          <a:xfrm>
            <a:off x="4641274" y="1622325"/>
            <a:ext cx="3367520" cy="3066593"/>
          </a:xfrm>
          <a:prstGeom prst="rect">
            <a:avLst/>
          </a:prstGeom>
        </p:spPr>
      </p:pic>
      <p:sp>
        <p:nvSpPr>
          <p:cNvPr id="3" name="Text Placeholder 2"/>
          <p:cNvSpPr>
            <a:spLocks noGrp="1"/>
          </p:cNvSpPr>
          <p:nvPr>
            <p:ph type="body" idx="1"/>
          </p:nvPr>
        </p:nvSpPr>
        <p:spPr>
          <a:xfrm>
            <a:off x="991800" y="1622325"/>
            <a:ext cx="3316964" cy="2983800"/>
          </a:xfrm>
        </p:spPr>
        <p:txBody>
          <a:bodyPr/>
          <a:lstStyle/>
          <a:p>
            <a:r>
              <a:rPr lang="en-US" dirty="0"/>
              <a:t>To complete the exam, a bimanual examination is performed in order to evaluate for any coexisting pelvic abnormalities. </a:t>
            </a:r>
            <a:endParaRPr lang="en-US" dirty="0"/>
          </a:p>
        </p:txBody>
      </p:sp>
    </p:spTree>
    <p:extLst>
      <p:ext uri="{BB962C8B-B14F-4D97-AF65-F5344CB8AC3E}">
        <p14:creationId xmlns:p14="http://schemas.microsoft.com/office/powerpoint/2010/main" val="14337129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2">
            <a:schemeClr val="dk1"/>
          </a:lnRef>
          <a:fillRef idx="1">
            <a:schemeClr val="lt1"/>
          </a:fillRef>
          <a:effectRef idx="0">
            <a:schemeClr val="dk1"/>
          </a:effectRef>
          <a:fontRef idx="minor">
            <a:schemeClr val="dk1"/>
          </a:fontRef>
        </p:style>
        <p:txBody>
          <a:bodyPr>
            <a:normAutofit fontScale="90000"/>
          </a:bodyPr>
          <a:lstStyle/>
          <a:p>
            <a:pPr algn="ctr">
              <a:defRPr/>
            </a:pPr>
            <a:r>
              <a:rPr lang="en-US" b="0" dirty="0" smtClean="0">
                <a:ln w="0"/>
                <a:solidFill>
                  <a:schemeClr val="tx1"/>
                </a:solidFill>
                <a:effectLst>
                  <a:outerShdw blurRad="38100" dist="19050" dir="2700000" algn="tl" rotWithShape="0">
                    <a:schemeClr val="dk1">
                      <a:alpha val="40000"/>
                    </a:schemeClr>
                  </a:outerShdw>
                </a:effectLst>
              </a:rPr>
              <a:t>History</a:t>
            </a:r>
            <a:endParaRPr lang="en-US" b="0" dirty="0">
              <a:ln w="0"/>
              <a:solidFill>
                <a:schemeClr val="tx1"/>
              </a:solidFill>
              <a:effectLst>
                <a:outerShdw blurRad="38100" dist="19050" dir="2700000" algn="tl" rotWithShape="0">
                  <a:schemeClr val="dk1">
                    <a:alpha val="40000"/>
                  </a:schemeClr>
                </a:outerShdw>
              </a:effectLst>
            </a:endParaRPr>
          </a:p>
        </p:txBody>
      </p:sp>
      <p:sp>
        <p:nvSpPr>
          <p:cNvPr id="4" name="Rectangle 3"/>
          <p:cNvSpPr/>
          <p:nvPr/>
        </p:nvSpPr>
        <p:spPr>
          <a:xfrm>
            <a:off x="3281904" y="1227639"/>
            <a:ext cx="2406428" cy="507831"/>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defRPr/>
            </a:pPr>
            <a:r>
              <a:rPr lang="en-US" sz="2700" dirty="0">
                <a:latin typeface="Times New Roman" pitchFamily="18" charset="0"/>
                <a:cs typeface="Times New Roman" pitchFamily="18" charset="0"/>
              </a:rPr>
              <a:t>General History</a:t>
            </a:r>
            <a:endParaRPr lang="en-US" sz="2700" dirty="0"/>
          </a:p>
        </p:txBody>
      </p:sp>
      <p:sp>
        <p:nvSpPr>
          <p:cNvPr id="5" name="Rectangle 4"/>
          <p:cNvSpPr/>
          <p:nvPr/>
        </p:nvSpPr>
        <p:spPr>
          <a:xfrm>
            <a:off x="2974447" y="1875123"/>
            <a:ext cx="3195105" cy="507831"/>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a:defRPr/>
            </a:pPr>
            <a:r>
              <a:rPr lang="en-US" sz="2700" dirty="0">
                <a:solidFill>
                  <a:srgbClr val="C00000"/>
                </a:solidFill>
                <a:latin typeface="Times New Roman" pitchFamily="18" charset="0"/>
                <a:cs typeface="Times New Roman" pitchFamily="18" charset="0"/>
              </a:rPr>
              <a:t>Pelvic Floor History </a:t>
            </a:r>
            <a:r>
              <a:rPr lang="en-US" sz="2700" dirty="0">
                <a:solidFill>
                  <a:srgbClr val="FF0000"/>
                </a:solidFill>
                <a:latin typeface="Times New Roman" pitchFamily="18" charset="0"/>
                <a:cs typeface="Times New Roman" pitchFamily="18" charset="0"/>
              </a:rPr>
              <a:t>:</a:t>
            </a:r>
          </a:p>
        </p:txBody>
      </p:sp>
      <p:sp>
        <p:nvSpPr>
          <p:cNvPr id="6" name="Rectangle 5"/>
          <p:cNvSpPr/>
          <p:nvPr/>
        </p:nvSpPr>
        <p:spPr>
          <a:xfrm>
            <a:off x="2519957" y="2505073"/>
            <a:ext cx="4104084" cy="646331"/>
          </a:xfrm>
          <a:prstGeom prst="rect">
            <a:avLst/>
          </a:prstGeom>
        </p:spPr>
        <p:style>
          <a:lnRef idx="2">
            <a:schemeClr val="accent4"/>
          </a:lnRef>
          <a:fillRef idx="1">
            <a:schemeClr val="lt1"/>
          </a:fillRef>
          <a:effectRef idx="0">
            <a:schemeClr val="accent4"/>
          </a:effectRef>
          <a:fontRef idx="minor">
            <a:schemeClr val="dk1"/>
          </a:fontRef>
        </p:style>
        <p:txBody>
          <a:bodyPr>
            <a:spAutoFit/>
          </a:bodyPr>
          <a:lstStyle/>
          <a:p>
            <a:pPr>
              <a:defRPr/>
            </a:pPr>
            <a:r>
              <a:rPr lang="en-US" sz="1800" dirty="0">
                <a:solidFill>
                  <a:srgbClr val="C00000"/>
                </a:solidFill>
                <a:latin typeface="Times New Roman" pitchFamily="18" charset="0"/>
                <a:cs typeface="Times New Roman" pitchFamily="18" charset="0"/>
              </a:rPr>
              <a:t>Assesses Urinary, Sexual, Anorectal and other symptoms (POP)- ***Pain???</a:t>
            </a:r>
            <a:endParaRPr lang="en-US" sz="1800" dirty="0"/>
          </a:p>
        </p:txBody>
      </p:sp>
      <p:sp>
        <p:nvSpPr>
          <p:cNvPr id="7" name="Rectangle 6"/>
          <p:cNvSpPr/>
          <p:nvPr/>
        </p:nvSpPr>
        <p:spPr>
          <a:xfrm>
            <a:off x="824346" y="3273523"/>
            <a:ext cx="8021782" cy="92333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defRPr/>
            </a:pPr>
            <a:r>
              <a:rPr lang="en-US" sz="3000" dirty="0">
                <a:latin typeface="Times New Roman" pitchFamily="18" charset="0"/>
                <a:cs typeface="Times New Roman" pitchFamily="18" charset="0"/>
              </a:rPr>
              <a:t>Specific </a:t>
            </a:r>
            <a:r>
              <a:rPr lang="en-US" sz="3000" dirty="0" smtClean="0">
                <a:latin typeface="Times New Roman" pitchFamily="18" charset="0"/>
                <a:cs typeface="Times New Roman" pitchFamily="18" charset="0"/>
              </a:rPr>
              <a:t>Questionnaires</a:t>
            </a:r>
            <a:endParaRPr lang="en-US" sz="1800" dirty="0">
              <a:solidFill>
                <a:srgbClr val="FF0000"/>
              </a:solidFill>
            </a:endParaRPr>
          </a:p>
          <a:p>
            <a:pPr>
              <a:defRPr/>
            </a:pPr>
            <a:r>
              <a:rPr lang="en-US" sz="1200" dirty="0"/>
              <a:t> A multidisciplinary working group has proposed use of a combined set of validated questionnaires, titled </a:t>
            </a:r>
            <a:r>
              <a:rPr lang="en-US" sz="1200" b="1" dirty="0">
                <a:solidFill>
                  <a:srgbClr val="7030A0"/>
                </a:solidFill>
              </a:rPr>
              <a:t>IMPACT</a:t>
            </a:r>
            <a:r>
              <a:rPr lang="en-US" sz="1200" dirty="0"/>
              <a:t>, to assess </a:t>
            </a:r>
            <a:r>
              <a:rPr lang="en-US" sz="1200" b="1" dirty="0">
                <a:solidFill>
                  <a:srgbClr val="7030A0"/>
                </a:solidFill>
              </a:rPr>
              <a:t>patient reported outcomes specific to pelvic floor disorders</a:t>
            </a:r>
            <a:r>
              <a:rPr lang="en-US" sz="1200" b="1" dirty="0" smtClean="0">
                <a:solidFill>
                  <a:srgbClr val="7030A0"/>
                </a:solidFill>
              </a:rPr>
              <a:t>.</a:t>
            </a:r>
            <a:endParaRPr lang="en-US" sz="1200" b="1" dirty="0">
              <a:solidFill>
                <a:srgbClr val="7030A0"/>
              </a:solidFill>
            </a:endParaRPr>
          </a:p>
        </p:txBody>
      </p:sp>
    </p:spTree>
    <p:extLst>
      <p:ext uri="{BB962C8B-B14F-4D97-AF65-F5344CB8AC3E}">
        <p14:creationId xmlns:p14="http://schemas.microsoft.com/office/powerpoint/2010/main" val="291651940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Urethral mobility evaluation </a:t>
            </a:r>
          </a:p>
        </p:txBody>
      </p:sp>
      <p:sp>
        <p:nvSpPr>
          <p:cNvPr id="3" name="Text Placeholder 2"/>
          <p:cNvSpPr>
            <a:spLocks noGrp="1"/>
          </p:cNvSpPr>
          <p:nvPr>
            <p:ph type="body" idx="1"/>
          </p:nvPr>
        </p:nvSpPr>
        <p:spPr>
          <a:xfrm>
            <a:off x="846327" y="1554163"/>
            <a:ext cx="6635127" cy="2983800"/>
          </a:xfrm>
        </p:spPr>
        <p:txBody>
          <a:bodyPr/>
          <a:lstStyle/>
          <a:p>
            <a:r>
              <a:rPr lang="en-US" dirty="0" smtClean="0"/>
              <a:t>the </a:t>
            </a:r>
            <a:r>
              <a:rPr lang="en-US" dirty="0"/>
              <a:t>urethral cotton swab test (Q-tip test) was the most common test used to evaluate urethral mobility for gynecologists, while urology used </a:t>
            </a:r>
            <a:r>
              <a:rPr lang="en-US" b="1" dirty="0">
                <a:solidFill>
                  <a:srgbClr val="FF0000"/>
                </a:solidFill>
              </a:rPr>
              <a:t>fluoroscopy</a:t>
            </a:r>
            <a:r>
              <a:rPr lang="en-US" dirty="0" smtClean="0"/>
              <a:t>.</a:t>
            </a:r>
          </a:p>
          <a:p>
            <a:r>
              <a:rPr lang="en-US" dirty="0" smtClean="0"/>
              <a:t> </a:t>
            </a:r>
            <a:r>
              <a:rPr lang="en-US" dirty="0"/>
              <a:t>However, the cotton swab test is uncomfortable for patients and has questionable test-retest and </a:t>
            </a:r>
            <a:r>
              <a:rPr lang="en-US" dirty="0" err="1"/>
              <a:t>interobserver</a:t>
            </a:r>
            <a:r>
              <a:rPr lang="en-US" dirty="0"/>
              <a:t> </a:t>
            </a:r>
            <a:r>
              <a:rPr lang="en-US" dirty="0" smtClean="0"/>
              <a:t>reliability</a:t>
            </a:r>
          </a:p>
          <a:p>
            <a:r>
              <a:rPr lang="en-US" dirty="0"/>
              <a:t>Some clinicians assess for urethral hypermobility solely by assessing the </a:t>
            </a:r>
            <a:r>
              <a:rPr lang="en-US" b="1" dirty="0">
                <a:solidFill>
                  <a:srgbClr val="FF0000"/>
                </a:solidFill>
              </a:rPr>
              <a:t>severity of point Aa prolapse (stage II or higher is a positive test). </a:t>
            </a:r>
            <a:r>
              <a:rPr lang="en-US" b="1" dirty="0">
                <a:solidFill>
                  <a:srgbClr val="0070C0"/>
                </a:solidFill>
              </a:rPr>
              <a:t>This approach appears to be most accurate in women with advanced prolapse</a:t>
            </a:r>
            <a:r>
              <a:rPr lang="en-US" b="1" dirty="0" smtClean="0">
                <a:solidFill>
                  <a:srgbClr val="0070C0"/>
                </a:solidFill>
              </a:rPr>
              <a:t>.</a:t>
            </a:r>
          </a:p>
          <a:p>
            <a:r>
              <a:rPr lang="en-US" b="1" dirty="0">
                <a:solidFill>
                  <a:srgbClr val="FF0000"/>
                </a:solidFill>
              </a:rPr>
              <a:t>Pelvic sonography </a:t>
            </a:r>
            <a:r>
              <a:rPr lang="en-US" dirty="0"/>
              <a:t>is under investigation as a noninvasive alternative for assessing urethral hypermobility, but its role in changing surgical management is currently unclear</a:t>
            </a:r>
          </a:p>
        </p:txBody>
      </p:sp>
      <p:pic>
        <p:nvPicPr>
          <p:cNvPr id="1026" name="Picture 2" descr="Stress Urinary Incontinence | Obgyn 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4334" y="262503"/>
            <a:ext cx="1927649" cy="1387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3136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6818" y="329879"/>
            <a:ext cx="4234500" cy="479700"/>
          </a:xfrm>
        </p:spPr>
        <p:txBody>
          <a:bodyPr/>
          <a:lstStyle/>
          <a:p>
            <a:r>
              <a:rPr lang="en-US" dirty="0"/>
              <a:t>Urinary retention </a:t>
            </a:r>
          </a:p>
        </p:txBody>
      </p:sp>
      <p:sp>
        <p:nvSpPr>
          <p:cNvPr id="3" name="Text Placeholder 2"/>
          <p:cNvSpPr>
            <a:spLocks noGrp="1"/>
          </p:cNvSpPr>
          <p:nvPr>
            <p:ph type="subTitle" idx="1"/>
          </p:nvPr>
        </p:nvSpPr>
        <p:spPr>
          <a:xfrm>
            <a:off x="725818" y="893396"/>
            <a:ext cx="6194527" cy="3948768"/>
          </a:xfrm>
        </p:spPr>
        <p:txBody>
          <a:bodyPr/>
          <a:lstStyle/>
          <a:p>
            <a:r>
              <a:rPr lang="en-US" dirty="0" smtClean="0"/>
              <a:t>A </a:t>
            </a:r>
            <a:r>
              <a:rPr lang="en-US" dirty="0" err="1"/>
              <a:t>postvoid</a:t>
            </a:r>
            <a:r>
              <a:rPr lang="en-US" dirty="0"/>
              <a:t> residual urine volume (PVR) is one method used to evaluate for urinary retention. </a:t>
            </a:r>
            <a:endParaRPr lang="en-US" dirty="0" smtClean="0"/>
          </a:p>
          <a:p>
            <a:r>
              <a:rPr lang="en-US" dirty="0" smtClean="0"/>
              <a:t>Voiding </a:t>
            </a:r>
            <a:r>
              <a:rPr lang="en-US" dirty="0"/>
              <a:t>trials to assess PVR can be </a:t>
            </a:r>
            <a:r>
              <a:rPr lang="en-US" b="1" dirty="0">
                <a:solidFill>
                  <a:srgbClr val="0070C0"/>
                </a:solidFill>
              </a:rPr>
              <a:t>either retrograde or spontaneous</a:t>
            </a:r>
            <a:r>
              <a:rPr lang="en-US" b="1" dirty="0" smtClean="0">
                <a:solidFill>
                  <a:srgbClr val="0070C0"/>
                </a:solidFill>
              </a:rPr>
              <a:t>.</a:t>
            </a:r>
          </a:p>
          <a:p>
            <a:r>
              <a:rPr lang="en-US" dirty="0" smtClean="0"/>
              <a:t> </a:t>
            </a:r>
            <a:r>
              <a:rPr lang="en-US" dirty="0"/>
              <a:t>The residual urine in the bladder is measured either by </a:t>
            </a:r>
            <a:r>
              <a:rPr lang="en-US" b="1" dirty="0">
                <a:solidFill>
                  <a:srgbClr val="0070C0"/>
                </a:solidFill>
              </a:rPr>
              <a:t>catheterization or bladder sonography. </a:t>
            </a:r>
          </a:p>
          <a:p>
            <a:r>
              <a:rPr lang="en-US" dirty="0"/>
              <a:t>Normally, women should be able </a:t>
            </a:r>
            <a:r>
              <a:rPr lang="en-US" b="1" dirty="0">
                <a:solidFill>
                  <a:srgbClr val="0070C0"/>
                </a:solidFill>
              </a:rPr>
              <a:t>to void at least 80 percent of </a:t>
            </a:r>
            <a:r>
              <a:rPr lang="en-US" dirty="0"/>
              <a:t>the total bladder volume and have residual urine less than 50 cc immediately after voiding.</a:t>
            </a:r>
          </a:p>
          <a:p>
            <a:r>
              <a:rPr lang="en-US" dirty="0" smtClean="0"/>
              <a:t>In </a:t>
            </a:r>
            <a:r>
              <a:rPr lang="en-US" dirty="0"/>
              <a:t>general, a PVR of greater than 100 cc can be suggestive of voiding dysfunction or detrusor weakness; </a:t>
            </a:r>
            <a:endParaRPr lang="en-US" dirty="0" smtClean="0"/>
          </a:p>
          <a:p>
            <a:r>
              <a:rPr lang="en-US" dirty="0" smtClean="0"/>
              <a:t>The </a:t>
            </a:r>
            <a:r>
              <a:rPr lang="en-US" dirty="0"/>
              <a:t>range of normal values for PVR and treatment options remains controversial </a:t>
            </a:r>
            <a:endParaRPr lang="en-US" dirty="0" smtClean="0"/>
          </a:p>
          <a:p>
            <a:endParaRPr lang="en-US" dirty="0"/>
          </a:p>
        </p:txBody>
      </p:sp>
    </p:spTree>
    <p:extLst>
      <p:ext uri="{BB962C8B-B14F-4D97-AF65-F5344CB8AC3E}">
        <p14:creationId xmlns:p14="http://schemas.microsoft.com/office/powerpoint/2010/main" val="41786967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RECTOVAGINAL EXAMINATION </a:t>
            </a:r>
          </a:p>
        </p:txBody>
      </p:sp>
      <p:sp>
        <p:nvSpPr>
          <p:cNvPr id="3" name="Text Placeholder 2"/>
          <p:cNvSpPr>
            <a:spLocks noGrp="1"/>
          </p:cNvSpPr>
          <p:nvPr>
            <p:ph type="body" idx="1"/>
          </p:nvPr>
        </p:nvSpPr>
        <p:spPr>
          <a:xfrm>
            <a:off x="628452" y="1379870"/>
            <a:ext cx="7160400" cy="3372239"/>
          </a:xfrm>
        </p:spPr>
        <p:txBody>
          <a:bodyPr/>
          <a:lstStyle/>
          <a:p>
            <a:r>
              <a:rPr lang="en-US" dirty="0" smtClean="0"/>
              <a:t>A </a:t>
            </a:r>
            <a:r>
              <a:rPr lang="en-US" dirty="0"/>
              <a:t>rectovaginal examination is performed to</a:t>
            </a:r>
            <a:r>
              <a:rPr lang="en-US" dirty="0" smtClean="0"/>
              <a:t>:</a:t>
            </a:r>
          </a:p>
          <a:p>
            <a:pPr lvl="1"/>
            <a:r>
              <a:rPr lang="en-US" sz="1200" dirty="0"/>
              <a:t>Diagnose an </a:t>
            </a:r>
            <a:r>
              <a:rPr lang="en-US" sz="1200" dirty="0" err="1"/>
              <a:t>enterocele</a:t>
            </a:r>
            <a:r>
              <a:rPr lang="en-US" sz="1200" dirty="0"/>
              <a:t> </a:t>
            </a:r>
            <a:endParaRPr lang="en-US" sz="1200" dirty="0" smtClean="0"/>
          </a:p>
          <a:p>
            <a:pPr lvl="1"/>
            <a:r>
              <a:rPr lang="en-US" sz="1200" dirty="0" smtClean="0"/>
              <a:t>Differentiate </a:t>
            </a:r>
            <a:r>
              <a:rPr lang="en-US" sz="1200" dirty="0"/>
              <a:t>between a high rectocele and an </a:t>
            </a:r>
            <a:r>
              <a:rPr lang="en-US" sz="1200" dirty="0" err="1"/>
              <a:t>enterocele</a:t>
            </a:r>
            <a:r>
              <a:rPr lang="en-US" sz="1200" dirty="0"/>
              <a:t> </a:t>
            </a:r>
            <a:endParaRPr lang="en-US" sz="1200" dirty="0" smtClean="0"/>
          </a:p>
          <a:p>
            <a:pPr lvl="1"/>
            <a:r>
              <a:rPr lang="en-US" sz="1200" dirty="0" smtClean="0"/>
              <a:t>Assess </a:t>
            </a:r>
            <a:r>
              <a:rPr lang="en-US" sz="1200" dirty="0"/>
              <a:t>the integrity of the perineal body </a:t>
            </a:r>
            <a:endParaRPr lang="en-US" sz="1200" dirty="0" smtClean="0"/>
          </a:p>
          <a:p>
            <a:pPr lvl="1"/>
            <a:r>
              <a:rPr lang="en-US" sz="1200" dirty="0" smtClean="0"/>
              <a:t>Detect </a:t>
            </a:r>
            <a:r>
              <a:rPr lang="en-US" sz="1200" dirty="0"/>
              <a:t>rectal prolapse </a:t>
            </a:r>
            <a:endParaRPr lang="en-US" sz="1200" dirty="0" smtClean="0"/>
          </a:p>
          <a:p>
            <a:pPr lvl="1"/>
            <a:endParaRPr lang="en-US" sz="1200" dirty="0" smtClean="0"/>
          </a:p>
          <a:p>
            <a:endParaRPr lang="en-US" dirty="0"/>
          </a:p>
          <a:p>
            <a:r>
              <a:rPr lang="en-US" dirty="0"/>
              <a:t>The best method for detecting an </a:t>
            </a:r>
            <a:r>
              <a:rPr lang="en-US" dirty="0" err="1"/>
              <a:t>enterocele</a:t>
            </a:r>
            <a:r>
              <a:rPr lang="en-US" dirty="0"/>
              <a:t> is to perform the </a:t>
            </a:r>
            <a:r>
              <a:rPr lang="en-US" b="1" dirty="0">
                <a:solidFill>
                  <a:srgbClr val="FF0000"/>
                </a:solidFill>
              </a:rPr>
              <a:t>rectovaginal exam with the patient standing</a:t>
            </a:r>
            <a:r>
              <a:rPr lang="en-US" dirty="0"/>
              <a:t>; the small bowel can be palpated in the cul-de-sac between thumb and forefinger</a:t>
            </a:r>
          </a:p>
        </p:txBody>
      </p:sp>
      <p:pic>
        <p:nvPicPr>
          <p:cNvPr id="4" name="Picture 3"/>
          <p:cNvPicPr>
            <a:picLocks noChangeAspect="1"/>
          </p:cNvPicPr>
          <p:nvPr/>
        </p:nvPicPr>
        <p:blipFill>
          <a:blip r:embed="rId2"/>
          <a:stretch>
            <a:fillRect/>
          </a:stretch>
        </p:blipFill>
        <p:spPr>
          <a:xfrm>
            <a:off x="5922819" y="264967"/>
            <a:ext cx="2699904" cy="3637703"/>
          </a:xfrm>
          <a:prstGeom prst="rect">
            <a:avLst/>
          </a:prstGeom>
        </p:spPr>
      </p:pic>
    </p:spTree>
    <p:extLst>
      <p:ext uri="{BB962C8B-B14F-4D97-AF65-F5344CB8AC3E}">
        <p14:creationId xmlns:p14="http://schemas.microsoft.com/office/powerpoint/2010/main" val="29480647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NEUROMUSCULAR EXAMINATION </a:t>
            </a:r>
            <a:r>
              <a:rPr lang="en-US" dirty="0" smtClean="0"/>
              <a:t>: Neurologic </a:t>
            </a:r>
            <a:r>
              <a:rPr lang="en-US" dirty="0"/>
              <a:t>evaluation </a:t>
            </a:r>
          </a:p>
        </p:txBody>
      </p:sp>
      <p:sp>
        <p:nvSpPr>
          <p:cNvPr id="3" name="Text Placeholder 2"/>
          <p:cNvSpPr>
            <a:spLocks noGrp="1"/>
          </p:cNvSpPr>
          <p:nvPr>
            <p:ph type="body" idx="1"/>
          </p:nvPr>
        </p:nvSpPr>
        <p:spPr>
          <a:xfrm>
            <a:off x="991800" y="1296743"/>
            <a:ext cx="7160400" cy="3399948"/>
          </a:xfrm>
        </p:spPr>
        <p:txBody>
          <a:bodyPr/>
          <a:lstStyle/>
          <a:p>
            <a:r>
              <a:rPr lang="en-US" dirty="0" smtClean="0"/>
              <a:t> </a:t>
            </a:r>
            <a:r>
              <a:rPr lang="en-US" b="1" dirty="0">
                <a:solidFill>
                  <a:srgbClr val="0070C0"/>
                </a:solidFill>
              </a:rPr>
              <a:t>Gross neurologic</a:t>
            </a:r>
            <a:r>
              <a:rPr lang="en-US" dirty="0"/>
              <a:t> assessment of the vulva and perineum </a:t>
            </a:r>
            <a:endParaRPr lang="en-US" dirty="0" smtClean="0"/>
          </a:p>
          <a:p>
            <a:r>
              <a:rPr lang="en-US" dirty="0" smtClean="0"/>
              <a:t> </a:t>
            </a:r>
            <a:r>
              <a:rPr lang="en-US" dirty="0"/>
              <a:t>Sensory of the lumbosacral dermatomes for </a:t>
            </a:r>
            <a:r>
              <a:rPr lang="en-US" b="1" dirty="0">
                <a:solidFill>
                  <a:srgbClr val="0070C0"/>
                </a:solidFill>
              </a:rPr>
              <a:t>light touch and sharp touch </a:t>
            </a:r>
            <a:r>
              <a:rPr lang="en-US" dirty="0"/>
              <a:t>is performed using a small cotton swab and a sharp point </a:t>
            </a:r>
            <a:r>
              <a:rPr lang="en-US" dirty="0" smtClean="0"/>
              <a:t>.</a:t>
            </a:r>
          </a:p>
          <a:p>
            <a:r>
              <a:rPr lang="en-US" b="1" dirty="0" smtClean="0"/>
              <a:t>Sacral </a:t>
            </a:r>
            <a:r>
              <a:rPr lang="en-US" b="1" dirty="0"/>
              <a:t>reflexes </a:t>
            </a:r>
            <a:r>
              <a:rPr lang="en-US" dirty="0"/>
              <a:t>should also be assessed</a:t>
            </a:r>
            <a:r>
              <a:rPr lang="en-US" dirty="0" smtClean="0"/>
              <a:t>.</a:t>
            </a:r>
          </a:p>
          <a:p>
            <a:r>
              <a:rPr lang="en-US" dirty="0"/>
              <a:t> Absence of these reflexes is not always abnormal and </a:t>
            </a:r>
            <a:r>
              <a:rPr lang="en-US" b="1" dirty="0">
                <a:solidFill>
                  <a:srgbClr val="0070C0"/>
                </a:solidFill>
              </a:rPr>
              <a:t>hyperreflexia or asymmetry </a:t>
            </a:r>
            <a:r>
              <a:rPr lang="en-US" dirty="0"/>
              <a:t>may in fact be more suggestive of a neurologic etiology</a:t>
            </a:r>
            <a:r>
              <a:rPr lang="en-US" dirty="0" smtClean="0"/>
              <a:t>.</a:t>
            </a:r>
          </a:p>
          <a:p>
            <a:r>
              <a:rPr lang="en-US" dirty="0" smtClean="0"/>
              <a:t> </a:t>
            </a:r>
            <a:r>
              <a:rPr lang="en-US" dirty="0"/>
              <a:t>As with sensory function, abnormal findings of reflex testing warrant a more detailed neurologic examination and possible referral to a specialist. </a:t>
            </a:r>
            <a:endParaRPr lang="en-US" dirty="0" smtClean="0"/>
          </a:p>
          <a:p>
            <a:r>
              <a:rPr lang="en-US" dirty="0" smtClean="0"/>
              <a:t>evaluation </a:t>
            </a:r>
            <a:r>
              <a:rPr lang="en-US" dirty="0"/>
              <a:t>of lower-extremity strength, reflexes, and perineal sensation</a:t>
            </a:r>
            <a:r>
              <a:rPr lang="en-US" dirty="0" smtClean="0"/>
              <a:t>.</a:t>
            </a:r>
          </a:p>
          <a:p>
            <a:r>
              <a:rPr lang="en-US" dirty="0" smtClean="0"/>
              <a:t> </a:t>
            </a:r>
            <a:r>
              <a:rPr lang="en-US" dirty="0"/>
              <a:t>As examples, </a:t>
            </a:r>
            <a:r>
              <a:rPr lang="en-US" b="1" dirty="0">
                <a:solidFill>
                  <a:srgbClr val="FF0000"/>
                </a:solidFill>
              </a:rPr>
              <a:t>weakness with hyperreflexia of the lower extremity </a:t>
            </a:r>
            <a:r>
              <a:rPr lang="en-US" dirty="0"/>
              <a:t>may suggest an upper motor neuron lesion; </a:t>
            </a:r>
            <a:r>
              <a:rPr lang="en-US" b="1" dirty="0">
                <a:solidFill>
                  <a:srgbClr val="FF0000"/>
                </a:solidFill>
              </a:rPr>
              <a:t>absent perineal sensation with decreased rectal tone </a:t>
            </a:r>
            <a:r>
              <a:rPr lang="en-US" dirty="0"/>
              <a:t>is concerning for cauda </a:t>
            </a:r>
            <a:r>
              <a:rPr lang="en-US" dirty="0" err="1"/>
              <a:t>equina</a:t>
            </a:r>
            <a:r>
              <a:rPr lang="en-US" dirty="0"/>
              <a:t> syndrome</a:t>
            </a:r>
          </a:p>
          <a:p>
            <a:endParaRPr lang="en-US" dirty="0" smtClean="0"/>
          </a:p>
          <a:p>
            <a:endParaRPr lang="en-US" dirty="0"/>
          </a:p>
        </p:txBody>
      </p:sp>
    </p:spTree>
    <p:extLst>
      <p:ext uri="{BB962C8B-B14F-4D97-AF65-F5344CB8AC3E}">
        <p14:creationId xmlns:p14="http://schemas.microsoft.com/office/powerpoint/2010/main" val="36549928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Neurologic evaluation</a:t>
            </a:r>
            <a:r>
              <a:rPr lang="en-US" dirty="0"/>
              <a:t> </a:t>
            </a:r>
            <a:r>
              <a:rPr lang="en-US" dirty="0" smtClean="0"/>
              <a:t>: Sacral </a:t>
            </a:r>
            <a:r>
              <a:rPr lang="en-US" dirty="0"/>
              <a:t>reflexes</a:t>
            </a:r>
            <a:r>
              <a:rPr lang="en-US" dirty="0" smtClean="0"/>
              <a:t>  </a:t>
            </a:r>
            <a:endParaRPr lang="en-US" dirty="0"/>
          </a:p>
        </p:txBody>
      </p:sp>
      <p:sp>
        <p:nvSpPr>
          <p:cNvPr id="3" name="Text Placeholder 2"/>
          <p:cNvSpPr>
            <a:spLocks noGrp="1"/>
          </p:cNvSpPr>
          <p:nvPr>
            <p:ph type="body" idx="1"/>
          </p:nvPr>
        </p:nvSpPr>
        <p:spPr>
          <a:xfrm>
            <a:off x="790909" y="1275961"/>
            <a:ext cx="2520327" cy="2983800"/>
          </a:xfrm>
        </p:spPr>
        <p:txBody>
          <a:bodyPr/>
          <a:lstStyle/>
          <a:p>
            <a:r>
              <a:rPr lang="en-US" dirty="0" smtClean="0"/>
              <a:t>To </a:t>
            </a:r>
            <a:r>
              <a:rPr lang="en-US" dirty="0"/>
              <a:t>evaluate for sacral nerve integrity, the </a:t>
            </a:r>
            <a:r>
              <a:rPr lang="en-US" b="1" dirty="0">
                <a:solidFill>
                  <a:srgbClr val="FF0000"/>
                </a:solidFill>
              </a:rPr>
              <a:t>bulbocavernosus reflex </a:t>
            </a:r>
            <a:r>
              <a:rPr lang="en-US" dirty="0"/>
              <a:t>is elicited by gently tapping or squeezing the clitoris. </a:t>
            </a:r>
            <a:endParaRPr lang="en-US" dirty="0" smtClean="0"/>
          </a:p>
        </p:txBody>
      </p:sp>
      <p:pic>
        <p:nvPicPr>
          <p:cNvPr id="4" name="Picture 3"/>
          <p:cNvPicPr>
            <a:picLocks noChangeAspect="1"/>
          </p:cNvPicPr>
          <p:nvPr/>
        </p:nvPicPr>
        <p:blipFill>
          <a:blip r:embed="rId2"/>
          <a:stretch>
            <a:fillRect/>
          </a:stretch>
        </p:blipFill>
        <p:spPr>
          <a:xfrm>
            <a:off x="3408218" y="1479723"/>
            <a:ext cx="5415928" cy="3115964"/>
          </a:xfrm>
          <a:prstGeom prst="rect">
            <a:avLst/>
          </a:prstGeom>
        </p:spPr>
      </p:pic>
    </p:spTree>
    <p:extLst>
      <p:ext uri="{BB962C8B-B14F-4D97-AF65-F5344CB8AC3E}">
        <p14:creationId xmlns:p14="http://schemas.microsoft.com/office/powerpoint/2010/main" val="35297127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Neurologic evaluation</a:t>
            </a:r>
            <a:r>
              <a:rPr lang="en-US" dirty="0"/>
              <a:t> </a:t>
            </a:r>
            <a:r>
              <a:rPr lang="en-US" dirty="0" smtClean="0"/>
              <a:t>: Sacral </a:t>
            </a:r>
            <a:r>
              <a:rPr lang="en-US" dirty="0"/>
              <a:t>reflexes</a:t>
            </a:r>
            <a:r>
              <a:rPr lang="en-US" dirty="0" smtClean="0"/>
              <a:t>  </a:t>
            </a:r>
            <a:endParaRPr lang="en-US" dirty="0"/>
          </a:p>
        </p:txBody>
      </p:sp>
      <p:sp>
        <p:nvSpPr>
          <p:cNvPr id="3" name="Text Placeholder 2"/>
          <p:cNvSpPr>
            <a:spLocks noGrp="1"/>
          </p:cNvSpPr>
          <p:nvPr>
            <p:ph type="body" idx="1"/>
          </p:nvPr>
        </p:nvSpPr>
        <p:spPr>
          <a:xfrm>
            <a:off x="790909" y="1275961"/>
            <a:ext cx="7160400" cy="1010039"/>
          </a:xfrm>
        </p:spPr>
        <p:txBody>
          <a:bodyPr/>
          <a:lstStyle/>
          <a:p>
            <a:r>
              <a:rPr lang="en-US" dirty="0" smtClean="0"/>
              <a:t>The </a:t>
            </a:r>
            <a:r>
              <a:rPr lang="en-US" dirty="0"/>
              <a:t>anocutaneous reflex (anal wink sign) is triggered by stroking the skin immediately surrounding the anus and observing a reflexive contraction of the external anal sphincter; this reflex should be elicited bilaterally</a:t>
            </a:r>
            <a:r>
              <a:rPr lang="en-US" dirty="0" smtClean="0"/>
              <a:t>.</a:t>
            </a:r>
          </a:p>
          <a:p>
            <a:endParaRPr lang="en-US" dirty="0" smtClean="0"/>
          </a:p>
        </p:txBody>
      </p:sp>
      <p:pic>
        <p:nvPicPr>
          <p:cNvPr id="6" name="Picture 5"/>
          <p:cNvPicPr>
            <a:picLocks noChangeAspect="1"/>
          </p:cNvPicPr>
          <p:nvPr/>
        </p:nvPicPr>
        <p:blipFill>
          <a:blip r:embed="rId2"/>
          <a:stretch>
            <a:fillRect/>
          </a:stretch>
        </p:blipFill>
        <p:spPr>
          <a:xfrm>
            <a:off x="1546081" y="2653144"/>
            <a:ext cx="4854719" cy="1893205"/>
          </a:xfrm>
          <a:prstGeom prst="rect">
            <a:avLst/>
          </a:prstGeom>
        </p:spPr>
      </p:pic>
      <p:pic>
        <p:nvPicPr>
          <p:cNvPr id="7" name="Picture 6"/>
          <p:cNvPicPr>
            <a:picLocks noChangeAspect="1"/>
          </p:cNvPicPr>
          <p:nvPr/>
        </p:nvPicPr>
        <p:blipFill>
          <a:blip r:embed="rId3"/>
          <a:stretch>
            <a:fillRect/>
          </a:stretch>
        </p:blipFill>
        <p:spPr>
          <a:xfrm>
            <a:off x="6490936" y="2653144"/>
            <a:ext cx="2365096" cy="2210687"/>
          </a:xfrm>
          <a:prstGeom prst="rect">
            <a:avLst/>
          </a:prstGeom>
        </p:spPr>
      </p:pic>
    </p:spTree>
    <p:extLst>
      <p:ext uri="{BB962C8B-B14F-4D97-AF65-F5344CB8AC3E}">
        <p14:creationId xmlns:p14="http://schemas.microsoft.com/office/powerpoint/2010/main" val="6222018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800" y="274639"/>
            <a:ext cx="7160400" cy="479700"/>
          </a:xfrm>
        </p:spPr>
        <p:txBody>
          <a:bodyPr/>
          <a:lstStyle/>
          <a:p>
            <a:r>
              <a:rPr lang="en-US" dirty="0"/>
              <a:t>Pelvic floor muscle testing </a:t>
            </a:r>
          </a:p>
        </p:txBody>
      </p:sp>
      <p:sp>
        <p:nvSpPr>
          <p:cNvPr id="3" name="Text Placeholder 2"/>
          <p:cNvSpPr>
            <a:spLocks noGrp="1"/>
          </p:cNvSpPr>
          <p:nvPr>
            <p:ph type="body" idx="1"/>
          </p:nvPr>
        </p:nvSpPr>
        <p:spPr>
          <a:xfrm>
            <a:off x="770127" y="832616"/>
            <a:ext cx="7160400" cy="1536511"/>
          </a:xfrm>
        </p:spPr>
        <p:txBody>
          <a:bodyPr/>
          <a:lstStyle/>
          <a:p>
            <a:r>
              <a:rPr lang="en-US" sz="1200" dirty="0" smtClean="0"/>
              <a:t>The </a:t>
            </a:r>
            <a:r>
              <a:rPr lang="en-US" sz="1200" dirty="0"/>
              <a:t>pelvic floor musculature is inspected to evaluate </a:t>
            </a:r>
            <a:r>
              <a:rPr lang="en-US" sz="1200" b="1" i="1" dirty="0">
                <a:solidFill>
                  <a:srgbClr val="FF0000"/>
                </a:solidFill>
              </a:rPr>
              <a:t>integrity and symmetry</a:t>
            </a:r>
            <a:r>
              <a:rPr lang="en-US" sz="1200" dirty="0" smtClean="0"/>
              <a:t>.</a:t>
            </a:r>
          </a:p>
          <a:p>
            <a:r>
              <a:rPr lang="en-US" sz="1200" dirty="0" smtClean="0"/>
              <a:t> </a:t>
            </a:r>
            <a:r>
              <a:rPr lang="en-US" sz="1200" dirty="0"/>
              <a:t>The examiner should also note the presence of scarring and whether pelvic floor </a:t>
            </a:r>
            <a:r>
              <a:rPr lang="en-US" sz="1200" b="1" dirty="0">
                <a:solidFill>
                  <a:srgbClr val="0070C0"/>
                </a:solidFill>
              </a:rPr>
              <a:t>contraction pulls the perineum inward</a:t>
            </a:r>
            <a:r>
              <a:rPr lang="en-US" sz="1200" b="1" dirty="0" smtClean="0">
                <a:solidFill>
                  <a:srgbClr val="0070C0"/>
                </a:solidFill>
              </a:rPr>
              <a:t>.</a:t>
            </a:r>
          </a:p>
          <a:p>
            <a:r>
              <a:rPr lang="en-US" sz="1200" dirty="0" smtClean="0"/>
              <a:t> </a:t>
            </a:r>
            <a:r>
              <a:rPr lang="en-US" sz="1200" dirty="0"/>
              <a:t>Palpation through the vagina or rectum helps in assessing pelvic floor </a:t>
            </a:r>
            <a:r>
              <a:rPr lang="en-US" b="1" dirty="0">
                <a:solidFill>
                  <a:srgbClr val="FF0000"/>
                </a:solidFill>
              </a:rPr>
              <a:t>squeeze strength and </a:t>
            </a:r>
            <a:r>
              <a:rPr lang="en-US" b="1" dirty="0" err="1">
                <a:solidFill>
                  <a:srgbClr val="FF0000"/>
                </a:solidFill>
              </a:rPr>
              <a:t>levator</a:t>
            </a:r>
            <a:r>
              <a:rPr lang="en-US" b="1" dirty="0">
                <a:solidFill>
                  <a:srgbClr val="FF0000"/>
                </a:solidFill>
              </a:rPr>
              <a:t> muscle thickness</a:t>
            </a:r>
            <a:r>
              <a:rPr lang="en-US" dirty="0"/>
              <a:t>. </a:t>
            </a:r>
            <a:endParaRPr lang="en-US" dirty="0" smtClean="0"/>
          </a:p>
        </p:txBody>
      </p:sp>
      <p:pic>
        <p:nvPicPr>
          <p:cNvPr id="4" name="Picture 3"/>
          <p:cNvPicPr>
            <a:picLocks noChangeAspect="1"/>
          </p:cNvPicPr>
          <p:nvPr/>
        </p:nvPicPr>
        <p:blipFill>
          <a:blip r:embed="rId2"/>
          <a:stretch>
            <a:fillRect/>
          </a:stretch>
        </p:blipFill>
        <p:spPr>
          <a:xfrm>
            <a:off x="1465550" y="2215860"/>
            <a:ext cx="4924425" cy="2457450"/>
          </a:xfrm>
          <a:prstGeom prst="rect">
            <a:avLst/>
          </a:prstGeom>
        </p:spPr>
      </p:pic>
    </p:spTree>
    <p:extLst>
      <p:ext uri="{BB962C8B-B14F-4D97-AF65-F5344CB8AC3E}">
        <p14:creationId xmlns:p14="http://schemas.microsoft.com/office/powerpoint/2010/main" val="2771365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2199" y="955229"/>
            <a:ext cx="5824637" cy="3179400"/>
          </a:xfrm>
        </p:spPr>
        <p:txBody>
          <a:bodyPr/>
          <a:lstStyle/>
          <a:p>
            <a:r>
              <a:rPr lang="en-US" sz="1600" dirty="0" smtClean="0"/>
              <a:t>Four </a:t>
            </a:r>
            <a:r>
              <a:rPr lang="en-US" sz="1600" dirty="0"/>
              <a:t>conditions have been defined: </a:t>
            </a:r>
            <a:endParaRPr lang="en-US" sz="1600" dirty="0" smtClean="0"/>
          </a:p>
          <a:p>
            <a:pPr lvl="1"/>
            <a:r>
              <a:rPr lang="en-US" sz="1600" dirty="0" smtClean="0"/>
              <a:t>normal </a:t>
            </a:r>
            <a:r>
              <a:rPr lang="en-US" sz="1600" dirty="0"/>
              <a:t>pelvic floor muscles are those which can voluntarily contract and relax, </a:t>
            </a:r>
            <a:endParaRPr lang="en-US" sz="1600" dirty="0" smtClean="0"/>
          </a:p>
          <a:p>
            <a:pPr lvl="1"/>
            <a:r>
              <a:rPr lang="en-US" sz="1600" dirty="0" smtClean="0"/>
              <a:t>overactive </a:t>
            </a:r>
            <a:r>
              <a:rPr lang="en-US" sz="1600" dirty="0"/>
              <a:t>pelvic floor muscles are muscles which do not relax</a:t>
            </a:r>
            <a:r>
              <a:rPr lang="en-US" sz="1600" dirty="0" smtClean="0"/>
              <a:t>,</a:t>
            </a:r>
          </a:p>
          <a:p>
            <a:pPr lvl="1"/>
            <a:r>
              <a:rPr lang="en-US" sz="1600" dirty="0" smtClean="0"/>
              <a:t> </a:t>
            </a:r>
            <a:r>
              <a:rPr lang="en-US" sz="1600" dirty="0"/>
              <a:t>underactive pelvic floor muscles are those which cannot voluntarily contract</a:t>
            </a:r>
            <a:r>
              <a:rPr lang="en-US" sz="1600" dirty="0" smtClean="0"/>
              <a:t>,</a:t>
            </a:r>
          </a:p>
          <a:p>
            <a:pPr lvl="1"/>
            <a:r>
              <a:rPr lang="en-US" sz="1600" dirty="0" smtClean="0"/>
              <a:t> </a:t>
            </a:r>
            <a:r>
              <a:rPr lang="en-US" sz="1600" dirty="0"/>
              <a:t>and non-functioning pelvic floor muscles is when there is no pelvic floor muscle action palpable </a:t>
            </a:r>
            <a:endParaRPr lang="en-US" sz="1600" dirty="0" smtClean="0"/>
          </a:p>
          <a:p>
            <a:endParaRPr lang="en-US" dirty="0" smtClean="0"/>
          </a:p>
        </p:txBody>
      </p:sp>
      <p:sp>
        <p:nvSpPr>
          <p:cNvPr id="2" name="Title 1"/>
          <p:cNvSpPr>
            <a:spLocks noGrp="1"/>
          </p:cNvSpPr>
          <p:nvPr>
            <p:ph type="title"/>
          </p:nvPr>
        </p:nvSpPr>
        <p:spPr>
          <a:xfrm>
            <a:off x="901745" y="343911"/>
            <a:ext cx="7160400" cy="479700"/>
          </a:xfrm>
        </p:spPr>
        <p:txBody>
          <a:bodyPr/>
          <a:lstStyle/>
          <a:p>
            <a:r>
              <a:rPr lang="en-US" dirty="0"/>
              <a:t>Pelvic floor muscle testing </a:t>
            </a:r>
          </a:p>
        </p:txBody>
      </p:sp>
    </p:spTree>
    <p:extLst>
      <p:ext uri="{BB962C8B-B14F-4D97-AF65-F5344CB8AC3E}">
        <p14:creationId xmlns:p14="http://schemas.microsoft.com/office/powerpoint/2010/main" val="165648673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Pelvic floor muscle testing </a:t>
            </a:r>
          </a:p>
        </p:txBody>
      </p:sp>
      <p:sp>
        <p:nvSpPr>
          <p:cNvPr id="3" name="Text Placeholder 2"/>
          <p:cNvSpPr>
            <a:spLocks noGrp="1"/>
          </p:cNvSpPr>
          <p:nvPr>
            <p:ph type="body" idx="1"/>
          </p:nvPr>
        </p:nvSpPr>
        <p:spPr>
          <a:xfrm>
            <a:off x="991800" y="1345234"/>
            <a:ext cx="4259073" cy="3060512"/>
          </a:xfrm>
        </p:spPr>
        <p:txBody>
          <a:bodyPr/>
          <a:lstStyle/>
          <a:p>
            <a:endParaRPr lang="en-US" dirty="0" smtClean="0"/>
          </a:p>
          <a:p>
            <a:r>
              <a:rPr lang="en-US" sz="1100" dirty="0" smtClean="0"/>
              <a:t>Instrumental </a:t>
            </a:r>
            <a:r>
              <a:rPr lang="en-US" sz="1100" dirty="0"/>
              <a:t>muscle testing is available, but none of these techniques has proven clinical applicability in the assessment of POP</a:t>
            </a:r>
            <a:r>
              <a:rPr lang="en-US" sz="1100" dirty="0" smtClean="0"/>
              <a:t>.</a:t>
            </a:r>
          </a:p>
          <a:p>
            <a:r>
              <a:rPr lang="en-US" sz="1100" dirty="0" smtClean="0"/>
              <a:t> </a:t>
            </a:r>
            <a:r>
              <a:rPr lang="en-US" sz="1100" dirty="0"/>
              <a:t>Electromyography with needle electrodes permits visualization of individual motor unit action potentials</a:t>
            </a:r>
            <a:r>
              <a:rPr lang="en-US" sz="1100" dirty="0" smtClean="0"/>
              <a:t>;</a:t>
            </a:r>
          </a:p>
          <a:p>
            <a:r>
              <a:rPr lang="en-US" sz="1100" dirty="0" smtClean="0"/>
              <a:t> </a:t>
            </a:r>
            <a:r>
              <a:rPr lang="en-US" sz="1100" dirty="0"/>
              <a:t>surface electrodes detect activity of groups of motor units</a:t>
            </a:r>
            <a:r>
              <a:rPr lang="en-US" sz="1100" dirty="0" smtClean="0"/>
              <a:t>.</a:t>
            </a:r>
          </a:p>
          <a:p>
            <a:r>
              <a:rPr lang="en-US" sz="1100" dirty="0" smtClean="0"/>
              <a:t> </a:t>
            </a:r>
            <a:r>
              <a:rPr lang="en-US" sz="1100" dirty="0"/>
              <a:t>Pressure recording from the urethra, vagina, and anus can be used to assess pelvic floor muscle strength. </a:t>
            </a:r>
            <a:endParaRPr lang="en-US" sz="1100" dirty="0" smtClean="0"/>
          </a:p>
          <a:p>
            <a:r>
              <a:rPr lang="en-US" sz="1100" dirty="0" smtClean="0"/>
              <a:t>Pudendal </a:t>
            </a:r>
            <a:r>
              <a:rPr lang="en-US" sz="1100" dirty="0"/>
              <a:t>nerve terminal motor latency testing has been used to test for pudendal neuropathy, but its value remains controversial and is rarely clinically indicated. </a:t>
            </a:r>
          </a:p>
        </p:txBody>
      </p:sp>
      <p:pic>
        <p:nvPicPr>
          <p:cNvPr id="4" name="Picture 3"/>
          <p:cNvPicPr>
            <a:picLocks noChangeAspect="1"/>
          </p:cNvPicPr>
          <p:nvPr/>
        </p:nvPicPr>
        <p:blipFill>
          <a:blip r:embed="rId2"/>
          <a:stretch>
            <a:fillRect/>
          </a:stretch>
        </p:blipFill>
        <p:spPr>
          <a:xfrm>
            <a:off x="5968980" y="2946168"/>
            <a:ext cx="2618240" cy="1911494"/>
          </a:xfrm>
          <a:prstGeom prst="rect">
            <a:avLst/>
          </a:prstGeom>
        </p:spPr>
      </p:pic>
      <p:pic>
        <p:nvPicPr>
          <p:cNvPr id="5" name="Picture 4"/>
          <p:cNvPicPr>
            <a:picLocks noChangeAspect="1"/>
          </p:cNvPicPr>
          <p:nvPr/>
        </p:nvPicPr>
        <p:blipFill>
          <a:blip r:embed="rId3"/>
          <a:stretch>
            <a:fillRect/>
          </a:stretch>
        </p:blipFill>
        <p:spPr>
          <a:xfrm>
            <a:off x="5608762" y="298058"/>
            <a:ext cx="3212254" cy="2507487"/>
          </a:xfrm>
          <a:prstGeom prst="rect">
            <a:avLst/>
          </a:prstGeom>
        </p:spPr>
      </p:pic>
    </p:spTree>
    <p:extLst>
      <p:ext uri="{BB962C8B-B14F-4D97-AF65-F5344CB8AC3E}">
        <p14:creationId xmlns:p14="http://schemas.microsoft.com/office/powerpoint/2010/main" val="193559820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53255" y="247986"/>
            <a:ext cx="7160400" cy="1124700"/>
          </a:xfrm>
        </p:spPr>
        <p:txBody>
          <a:bodyPr/>
          <a:lstStyle/>
          <a:p>
            <a:pPr lvl="0"/>
            <a:r>
              <a:rPr lang="en-US" sz="4800" dirty="0" err="1"/>
              <a:t>Paraclinic</a:t>
            </a:r>
            <a:r>
              <a:rPr lang="en-US" sz="4800" dirty="0"/>
              <a:t> assessment</a:t>
            </a:r>
          </a:p>
        </p:txBody>
      </p:sp>
      <p:pic>
        <p:nvPicPr>
          <p:cNvPr id="6" name="Picture 5"/>
          <p:cNvPicPr>
            <a:picLocks noChangeAspect="1"/>
          </p:cNvPicPr>
          <p:nvPr/>
        </p:nvPicPr>
        <p:blipFill>
          <a:blip r:embed="rId2"/>
          <a:stretch>
            <a:fillRect/>
          </a:stretch>
        </p:blipFill>
        <p:spPr>
          <a:xfrm>
            <a:off x="1574763" y="1219201"/>
            <a:ext cx="6061737" cy="3792580"/>
          </a:xfrm>
          <a:prstGeom prst="rect">
            <a:avLst/>
          </a:prstGeom>
        </p:spPr>
      </p:pic>
    </p:spTree>
    <p:extLst>
      <p:ext uri="{BB962C8B-B14F-4D97-AF65-F5344CB8AC3E}">
        <p14:creationId xmlns:p14="http://schemas.microsoft.com/office/powerpoint/2010/main" val="7619740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97872" y="3463637"/>
            <a:ext cx="5153891" cy="1233054"/>
          </a:xfrm>
        </p:spPr>
        <p:txBody>
          <a:bodyPr/>
          <a:lstStyle/>
          <a:p>
            <a:r>
              <a:rPr lang="en-US" sz="1600" dirty="0" smtClean="0"/>
              <a:t>Assessment </a:t>
            </a:r>
            <a:r>
              <a:rPr lang="en-US" sz="1600" dirty="0"/>
              <a:t>of POP symptoms and their impact on a patient’s quality of life </a:t>
            </a:r>
            <a:r>
              <a:rPr lang="en-US" sz="1600" b="1" dirty="0">
                <a:solidFill>
                  <a:srgbClr val="FF0000"/>
                </a:solidFill>
              </a:rPr>
              <a:t>helps patients and clinicians set treatment goals </a:t>
            </a:r>
            <a:r>
              <a:rPr lang="en-US" sz="1600" dirty="0"/>
              <a:t>. </a:t>
            </a:r>
          </a:p>
          <a:p>
            <a:endParaRPr lang="en-US" sz="1600" dirty="0"/>
          </a:p>
        </p:txBody>
      </p:sp>
      <p:pic>
        <p:nvPicPr>
          <p:cNvPr id="4" name="Picture 3"/>
          <p:cNvPicPr>
            <a:picLocks noChangeAspect="1"/>
          </p:cNvPicPr>
          <p:nvPr/>
        </p:nvPicPr>
        <p:blipFill>
          <a:blip r:embed="rId2"/>
          <a:stretch>
            <a:fillRect/>
          </a:stretch>
        </p:blipFill>
        <p:spPr>
          <a:xfrm>
            <a:off x="928255" y="120578"/>
            <a:ext cx="7878162" cy="4974431"/>
          </a:xfrm>
          <a:prstGeom prst="rect">
            <a:avLst/>
          </a:prstGeom>
        </p:spPr>
      </p:pic>
    </p:spTree>
    <p:extLst>
      <p:ext uri="{BB962C8B-B14F-4D97-AF65-F5344CB8AC3E}">
        <p14:creationId xmlns:p14="http://schemas.microsoft.com/office/powerpoint/2010/main" val="5477033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Laboratory tests </a:t>
            </a:r>
          </a:p>
        </p:txBody>
      </p:sp>
      <p:sp>
        <p:nvSpPr>
          <p:cNvPr id="3" name="Text Placeholder 2"/>
          <p:cNvSpPr>
            <a:spLocks noGrp="1"/>
          </p:cNvSpPr>
          <p:nvPr>
            <p:ph type="body" idx="1"/>
          </p:nvPr>
        </p:nvSpPr>
        <p:spPr>
          <a:xfrm>
            <a:off x="991800" y="1622325"/>
            <a:ext cx="7160400" cy="1924439"/>
          </a:xfrm>
        </p:spPr>
        <p:txBody>
          <a:bodyPr/>
          <a:lstStyle/>
          <a:p>
            <a:r>
              <a:rPr lang="en-US" dirty="0" smtClean="0"/>
              <a:t>A </a:t>
            </a:r>
            <a:r>
              <a:rPr lang="en-US" b="1" dirty="0">
                <a:solidFill>
                  <a:srgbClr val="0070C0"/>
                </a:solidFill>
              </a:rPr>
              <a:t>urinalysis </a:t>
            </a:r>
            <a:r>
              <a:rPr lang="en-US" dirty="0"/>
              <a:t>should be performed for all patients, and </a:t>
            </a:r>
            <a:r>
              <a:rPr lang="en-US" b="1" dirty="0">
                <a:solidFill>
                  <a:srgbClr val="0070C0"/>
                </a:solidFill>
              </a:rPr>
              <a:t>urine culture </a:t>
            </a:r>
            <a:r>
              <a:rPr lang="en-US" dirty="0"/>
              <a:t>performed if a UTI or hematuria is suggested on screening</a:t>
            </a:r>
            <a:r>
              <a:rPr lang="en-US" dirty="0" smtClean="0"/>
              <a:t>.</a:t>
            </a:r>
          </a:p>
          <a:p>
            <a:r>
              <a:rPr lang="en-US" dirty="0" smtClean="0"/>
              <a:t> </a:t>
            </a:r>
            <a:r>
              <a:rPr lang="en-US" dirty="0"/>
              <a:t>We </a:t>
            </a:r>
            <a:r>
              <a:rPr lang="en-US" b="1" dirty="0">
                <a:solidFill>
                  <a:srgbClr val="0070C0"/>
                </a:solidFill>
              </a:rPr>
              <a:t>do not routinely check renal function </a:t>
            </a:r>
            <a:r>
              <a:rPr lang="en-US" dirty="0"/>
              <a:t>unless there is concern for severe urinary retention resulting in </a:t>
            </a:r>
            <a:r>
              <a:rPr lang="en-US" dirty="0" err="1"/>
              <a:t>hydronephrosis</a:t>
            </a:r>
            <a:r>
              <a:rPr lang="en-US" dirty="0"/>
              <a:t> </a:t>
            </a:r>
            <a:r>
              <a:rPr lang="en-US" dirty="0" smtClean="0"/>
              <a:t>.</a:t>
            </a:r>
          </a:p>
          <a:p>
            <a:r>
              <a:rPr lang="en-US" dirty="0" smtClean="0"/>
              <a:t>Other </a:t>
            </a:r>
            <a:r>
              <a:rPr lang="en-US" dirty="0"/>
              <a:t>laboratory testing is determined by signs or symptoms elicited on history and physical exam.</a:t>
            </a:r>
          </a:p>
        </p:txBody>
      </p:sp>
    </p:spTree>
    <p:extLst>
      <p:ext uri="{BB962C8B-B14F-4D97-AF65-F5344CB8AC3E}">
        <p14:creationId xmlns:p14="http://schemas.microsoft.com/office/powerpoint/2010/main" val="38720324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Voiding diaries </a:t>
            </a:r>
          </a:p>
        </p:txBody>
      </p:sp>
      <p:pic>
        <p:nvPicPr>
          <p:cNvPr id="4" name="Picture 3"/>
          <p:cNvPicPr>
            <a:picLocks noChangeAspect="1"/>
          </p:cNvPicPr>
          <p:nvPr/>
        </p:nvPicPr>
        <p:blipFill>
          <a:blip r:embed="rId2"/>
          <a:stretch>
            <a:fillRect/>
          </a:stretch>
        </p:blipFill>
        <p:spPr>
          <a:xfrm>
            <a:off x="3129451" y="281566"/>
            <a:ext cx="4682867" cy="4733356"/>
          </a:xfrm>
          <a:prstGeom prst="rect">
            <a:avLst/>
          </a:prstGeom>
        </p:spPr>
      </p:pic>
    </p:spTree>
    <p:extLst>
      <p:ext uri="{BB962C8B-B14F-4D97-AF65-F5344CB8AC3E}">
        <p14:creationId xmlns:p14="http://schemas.microsoft.com/office/powerpoint/2010/main" val="1974587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5655" y="787257"/>
            <a:ext cx="4342200" cy="479700"/>
          </a:xfrm>
        </p:spPr>
        <p:txBody>
          <a:bodyPr/>
          <a:lstStyle/>
          <a:p>
            <a:r>
              <a:rPr lang="en-US" dirty="0"/>
              <a:t>Urinary tract evaluation </a:t>
            </a:r>
            <a:r>
              <a:rPr lang="en-US" dirty="0" smtClean="0"/>
              <a:t>:</a:t>
            </a:r>
            <a:r>
              <a:rPr lang="en-US" dirty="0"/>
              <a:t>Urinary incontinence </a:t>
            </a:r>
            <a:r>
              <a:rPr lang="en-US" dirty="0" smtClean="0"/>
              <a:t>, </a:t>
            </a:r>
            <a:r>
              <a:rPr lang="en-US" dirty="0">
                <a:solidFill>
                  <a:srgbClr val="00B050"/>
                </a:solidFill>
              </a:rPr>
              <a:t>urodynamics</a:t>
            </a:r>
          </a:p>
        </p:txBody>
      </p:sp>
      <p:sp>
        <p:nvSpPr>
          <p:cNvPr id="3" name="Text Placeholder 2"/>
          <p:cNvSpPr>
            <a:spLocks noGrp="1"/>
          </p:cNvSpPr>
          <p:nvPr>
            <p:ph type="body" idx="1"/>
          </p:nvPr>
        </p:nvSpPr>
        <p:spPr>
          <a:xfrm>
            <a:off x="904102" y="2349688"/>
            <a:ext cx="7815314" cy="2520185"/>
          </a:xfrm>
        </p:spPr>
        <p:style>
          <a:lnRef idx="1">
            <a:schemeClr val="accent1"/>
          </a:lnRef>
          <a:fillRef idx="2">
            <a:schemeClr val="accent1"/>
          </a:fillRef>
          <a:effectRef idx="1">
            <a:schemeClr val="accent1"/>
          </a:effectRef>
          <a:fontRef idx="minor">
            <a:schemeClr val="dk1"/>
          </a:fontRef>
        </p:style>
        <p:txBody>
          <a:bodyPr/>
          <a:lstStyle/>
          <a:p>
            <a:r>
              <a:rPr lang="en-US" dirty="0" smtClean="0"/>
              <a:t>The </a:t>
            </a:r>
            <a:r>
              <a:rPr lang="en-US" dirty="0"/>
              <a:t>routine use of urodynamics in women with prolapse, with or without symptomatic SUI, is controversial</a:t>
            </a:r>
            <a:r>
              <a:rPr lang="en-US" dirty="0" smtClean="0"/>
              <a:t>.</a:t>
            </a:r>
          </a:p>
          <a:p>
            <a:r>
              <a:rPr lang="en-US" dirty="0" smtClean="0"/>
              <a:t>We </a:t>
            </a:r>
            <a:r>
              <a:rPr lang="en-US" dirty="0"/>
              <a:t>suggest urodynamics be performed only in </a:t>
            </a:r>
            <a:endParaRPr lang="en-US" dirty="0" smtClean="0"/>
          </a:p>
          <a:p>
            <a:pPr lvl="1"/>
            <a:r>
              <a:rPr lang="en-US" dirty="0" smtClean="0"/>
              <a:t>women </a:t>
            </a:r>
            <a:r>
              <a:rPr lang="en-US" dirty="0"/>
              <a:t>with </a:t>
            </a:r>
            <a:r>
              <a:rPr lang="en-US" dirty="0" smtClean="0"/>
              <a:t>complicated </a:t>
            </a:r>
            <a:r>
              <a:rPr lang="en-US" dirty="0"/>
              <a:t>SUI (</a:t>
            </a:r>
            <a:r>
              <a:rPr lang="en-US" dirty="0" err="1"/>
              <a:t>eg</a:t>
            </a:r>
            <a:r>
              <a:rPr lang="en-US" dirty="0"/>
              <a:t>, </a:t>
            </a:r>
            <a:r>
              <a:rPr lang="en-US" b="1" dirty="0">
                <a:solidFill>
                  <a:srgbClr val="FF0000"/>
                </a:solidFill>
              </a:rPr>
              <a:t>previous anti-incontinence surgery, neurogenic lower urinary tract dysfunction, or suspicion of a </a:t>
            </a:r>
            <a:r>
              <a:rPr lang="en-US" b="1" dirty="0" err="1">
                <a:solidFill>
                  <a:srgbClr val="FF0000"/>
                </a:solidFill>
              </a:rPr>
              <a:t>nonstress</a:t>
            </a:r>
            <a:r>
              <a:rPr lang="en-US" b="1" dirty="0">
                <a:solidFill>
                  <a:srgbClr val="FF0000"/>
                </a:solidFill>
              </a:rPr>
              <a:t> etiology of urinary incontinence</a:t>
            </a:r>
            <a:r>
              <a:rPr lang="en-US" dirty="0">
                <a:solidFill>
                  <a:srgbClr val="FF0000"/>
                </a:solidFill>
              </a:rPr>
              <a:t>) </a:t>
            </a:r>
            <a:endParaRPr lang="en-US" dirty="0" smtClean="0">
              <a:solidFill>
                <a:srgbClr val="FF0000"/>
              </a:solidFill>
            </a:endParaRPr>
          </a:p>
          <a:p>
            <a:pPr lvl="1"/>
            <a:r>
              <a:rPr lang="en-US" b="1" dirty="0" smtClean="0">
                <a:solidFill>
                  <a:srgbClr val="A9178A"/>
                </a:solidFill>
              </a:rPr>
              <a:t>when </a:t>
            </a:r>
            <a:r>
              <a:rPr lang="en-US" b="1" dirty="0">
                <a:solidFill>
                  <a:srgbClr val="A9178A"/>
                </a:solidFill>
              </a:rPr>
              <a:t>symptoms are not consistent with physical examination findings</a:t>
            </a:r>
            <a:r>
              <a:rPr lang="en-US" dirty="0"/>
              <a:t>. </a:t>
            </a:r>
          </a:p>
        </p:txBody>
      </p:sp>
      <p:pic>
        <p:nvPicPr>
          <p:cNvPr id="1026" name="Picture 2" descr="Should You Perform Urodynamics Before Female SUI Surg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327" y="179669"/>
            <a:ext cx="3468543" cy="2170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30884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1911772447"/>
              </p:ext>
            </p:extLst>
          </p:nvPr>
        </p:nvGraphicFramePr>
        <p:xfrm>
          <a:off x="408709" y="103909"/>
          <a:ext cx="8014855" cy="4946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441742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24056115"/>
              </p:ext>
            </p:extLst>
          </p:nvPr>
        </p:nvGraphicFramePr>
        <p:xfrm>
          <a:off x="1131492" y="1"/>
          <a:ext cx="7666144" cy="5143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91683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ANCILLARY STUDIES </a:t>
            </a:r>
          </a:p>
        </p:txBody>
      </p:sp>
      <p:sp>
        <p:nvSpPr>
          <p:cNvPr id="3" name="Text Placeholder 2"/>
          <p:cNvSpPr>
            <a:spLocks noGrp="1"/>
          </p:cNvSpPr>
          <p:nvPr>
            <p:ph type="body" idx="1"/>
          </p:nvPr>
        </p:nvSpPr>
        <p:spPr>
          <a:xfrm>
            <a:off x="991800" y="1017575"/>
            <a:ext cx="7160400" cy="3545421"/>
          </a:xfrm>
        </p:spPr>
        <p:txBody>
          <a:bodyPr/>
          <a:lstStyle/>
          <a:p>
            <a:r>
              <a:rPr lang="en-US" dirty="0" smtClean="0"/>
              <a:t>Infrequently</a:t>
            </a:r>
            <a:r>
              <a:rPr lang="en-US" dirty="0"/>
              <a:t>, women will present with complaints of prolapse, yet on examination have evidence of excellent vaginal support as measured by the POPQ. It is possible that these women have </a:t>
            </a:r>
            <a:r>
              <a:rPr lang="en-US" b="1" dirty="0">
                <a:solidFill>
                  <a:srgbClr val="FF0000"/>
                </a:solidFill>
              </a:rPr>
              <a:t>descent of the perineum or that they have an </a:t>
            </a:r>
            <a:r>
              <a:rPr lang="en-US" b="1" dirty="0" err="1">
                <a:solidFill>
                  <a:srgbClr val="FF0000"/>
                </a:solidFill>
              </a:rPr>
              <a:t>enterocele</a:t>
            </a:r>
            <a:r>
              <a:rPr lang="en-US" b="1" dirty="0">
                <a:solidFill>
                  <a:srgbClr val="FF0000"/>
                </a:solidFill>
              </a:rPr>
              <a:t> that descends between the vaginal and rectum or bladder and rectum without displacing the anterior or posterior vaginal walls</a:t>
            </a:r>
            <a:r>
              <a:rPr lang="en-US" dirty="0" smtClean="0"/>
              <a:t>.</a:t>
            </a:r>
          </a:p>
          <a:p>
            <a:r>
              <a:rPr lang="en-US" dirty="0" smtClean="0"/>
              <a:t> </a:t>
            </a:r>
            <a:r>
              <a:rPr lang="en-US" b="1" dirty="0">
                <a:solidFill>
                  <a:srgbClr val="002060"/>
                </a:solidFill>
              </a:rPr>
              <a:t>Whether to proceed with ancillary testing depends </a:t>
            </a:r>
            <a:r>
              <a:rPr lang="en-US" b="1" dirty="0" smtClean="0">
                <a:solidFill>
                  <a:srgbClr val="002060"/>
                </a:solidFill>
              </a:rPr>
              <a:t>upon:</a:t>
            </a:r>
          </a:p>
          <a:p>
            <a:pPr lvl="1"/>
            <a:r>
              <a:rPr lang="en-US" b="1" dirty="0" smtClean="0">
                <a:solidFill>
                  <a:srgbClr val="002060"/>
                </a:solidFill>
              </a:rPr>
              <a:t>the </a:t>
            </a:r>
            <a:r>
              <a:rPr lang="en-US" b="1" dirty="0">
                <a:solidFill>
                  <a:srgbClr val="002060"/>
                </a:solidFill>
              </a:rPr>
              <a:t>presenting symptoms </a:t>
            </a:r>
            <a:endParaRPr lang="en-US" b="1" dirty="0" smtClean="0">
              <a:solidFill>
                <a:srgbClr val="002060"/>
              </a:solidFill>
            </a:endParaRPr>
          </a:p>
          <a:p>
            <a:pPr lvl="1"/>
            <a:r>
              <a:rPr lang="en-US" b="1" dirty="0" smtClean="0">
                <a:solidFill>
                  <a:srgbClr val="002060"/>
                </a:solidFill>
              </a:rPr>
              <a:t>whether </a:t>
            </a:r>
            <a:r>
              <a:rPr lang="en-US" b="1" dirty="0">
                <a:solidFill>
                  <a:srgbClr val="002060"/>
                </a:solidFill>
              </a:rPr>
              <a:t>there are symptoms that do not correlate with physical examination findings (</a:t>
            </a:r>
            <a:r>
              <a:rPr lang="en-US" b="1" dirty="0" err="1">
                <a:solidFill>
                  <a:srgbClr val="002060"/>
                </a:solidFill>
              </a:rPr>
              <a:t>eg</a:t>
            </a:r>
            <a:r>
              <a:rPr lang="en-US" b="1" dirty="0">
                <a:solidFill>
                  <a:srgbClr val="002060"/>
                </a:solidFill>
              </a:rPr>
              <a:t>, bladder or bowel symptoms are present in the absence of prolapse).</a:t>
            </a:r>
          </a:p>
        </p:txBody>
      </p:sp>
    </p:spTree>
    <p:extLst>
      <p:ext uri="{BB962C8B-B14F-4D97-AF65-F5344CB8AC3E}">
        <p14:creationId xmlns:p14="http://schemas.microsoft.com/office/powerpoint/2010/main" val="92518986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Evaluation of prolapse Photography </a:t>
            </a:r>
          </a:p>
        </p:txBody>
      </p:sp>
      <p:sp>
        <p:nvSpPr>
          <p:cNvPr id="3" name="Text Placeholder 2"/>
          <p:cNvSpPr>
            <a:spLocks noGrp="1"/>
          </p:cNvSpPr>
          <p:nvPr>
            <p:ph type="body" idx="1"/>
          </p:nvPr>
        </p:nvSpPr>
        <p:spPr>
          <a:xfrm>
            <a:off x="1095709" y="1178979"/>
            <a:ext cx="7160400" cy="2983800"/>
          </a:xfrm>
        </p:spPr>
        <p:txBody>
          <a:bodyPr/>
          <a:lstStyle/>
          <a:p>
            <a:r>
              <a:rPr lang="en-US" dirty="0" smtClean="0"/>
              <a:t>If </a:t>
            </a:r>
            <a:r>
              <a:rPr lang="en-US" dirty="0"/>
              <a:t>prolapse is stage II or greater, photographs that include a centimeter tape as a frame of reference can help objectively document </a:t>
            </a:r>
            <a:r>
              <a:rPr lang="en-US" dirty="0" err="1"/>
              <a:t>presurgical</a:t>
            </a:r>
            <a:r>
              <a:rPr lang="en-US" dirty="0"/>
              <a:t> findings or serial changes in an individual patient.</a:t>
            </a:r>
          </a:p>
        </p:txBody>
      </p:sp>
      <p:pic>
        <p:nvPicPr>
          <p:cNvPr id="4" name="Picture 3"/>
          <p:cNvPicPr>
            <a:picLocks noChangeAspect="1"/>
          </p:cNvPicPr>
          <p:nvPr/>
        </p:nvPicPr>
        <p:blipFill>
          <a:blip r:embed="rId2"/>
          <a:stretch>
            <a:fillRect/>
          </a:stretch>
        </p:blipFill>
        <p:spPr>
          <a:xfrm>
            <a:off x="2264449" y="2085108"/>
            <a:ext cx="4822920" cy="2716357"/>
          </a:xfrm>
          <a:prstGeom prst="rect">
            <a:avLst/>
          </a:prstGeom>
        </p:spPr>
      </p:pic>
    </p:spTree>
    <p:extLst>
      <p:ext uri="{BB962C8B-B14F-4D97-AF65-F5344CB8AC3E}">
        <p14:creationId xmlns:p14="http://schemas.microsoft.com/office/powerpoint/2010/main" val="28633587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9"/>
          <p:cNvSpPr txBox="1">
            <a:spLocks noGrp="1"/>
          </p:cNvSpPr>
          <p:nvPr>
            <p:ph type="title"/>
          </p:nvPr>
        </p:nvSpPr>
        <p:spPr>
          <a:xfrm>
            <a:off x="991800" y="537875"/>
            <a:ext cx="7160400" cy="479700"/>
          </a:xfrm>
          <a:prstGeom prst="rect">
            <a:avLst/>
          </a:prstGeom>
        </p:spPr>
        <p:txBody>
          <a:bodyPr spcFirstLastPara="1" wrap="square" lIns="91425" tIns="91425" rIns="91425" bIns="91425" anchor="ctr" anchorCtr="0">
            <a:noAutofit/>
          </a:bodyPr>
          <a:lstStyle/>
          <a:p>
            <a:pPr lvl="0"/>
            <a:r>
              <a:rPr lang="en-US" dirty="0"/>
              <a:t>Dynamic magnetic resonance imaging</a:t>
            </a:r>
            <a:endParaRPr dirty="0"/>
          </a:p>
        </p:txBody>
      </p:sp>
      <p:sp>
        <p:nvSpPr>
          <p:cNvPr id="560" name="Google Shape;560;p49"/>
          <p:cNvSpPr/>
          <p:nvPr/>
        </p:nvSpPr>
        <p:spPr>
          <a:xfrm>
            <a:off x="1579418" y="1175400"/>
            <a:ext cx="5645782" cy="1207581"/>
          </a:xfrm>
          <a:prstGeom prst="snip2DiagRect">
            <a:avLst>
              <a:gd name="adj1" fmla="val 0"/>
              <a:gd name="adj2" fmla="val 16667"/>
            </a:avLst>
          </a:prstGeom>
          <a:solidFill>
            <a:srgbClr val="FFFFFF"/>
          </a:solidFill>
          <a:ln>
            <a:noFill/>
          </a:ln>
        </p:spPr>
        <p:txBody>
          <a:bodyPr spcFirstLastPara="1" wrap="square" lIns="91425" tIns="91425" rIns="91425" bIns="91425" anchor="ctr" anchorCtr="0">
            <a:noAutofit/>
          </a:bodyPr>
          <a:lstStyle/>
          <a:p>
            <a:r>
              <a:rPr lang="en-US" dirty="0"/>
              <a:t>identifying site-specific pelvic support defects: </a:t>
            </a:r>
          </a:p>
          <a:p>
            <a:pPr marL="139700" indent="0">
              <a:buNone/>
            </a:pPr>
            <a:r>
              <a:rPr lang="en-US" dirty="0"/>
              <a:t>● Diagnose an </a:t>
            </a:r>
            <a:r>
              <a:rPr lang="en-US" dirty="0" err="1"/>
              <a:t>enterocele</a:t>
            </a:r>
            <a:r>
              <a:rPr lang="en-US" dirty="0"/>
              <a:t> </a:t>
            </a:r>
          </a:p>
          <a:p>
            <a:pPr marL="139700" indent="0">
              <a:buNone/>
            </a:pPr>
            <a:r>
              <a:rPr lang="en-US" dirty="0"/>
              <a:t>● Differentiate between a high rectocele and an </a:t>
            </a:r>
            <a:r>
              <a:rPr lang="en-US" dirty="0" err="1"/>
              <a:t>enterocele</a:t>
            </a:r>
            <a:r>
              <a:rPr lang="en-US" dirty="0"/>
              <a:t> </a:t>
            </a:r>
          </a:p>
          <a:p>
            <a:pPr marL="139700" indent="0">
              <a:buNone/>
            </a:pPr>
            <a:r>
              <a:rPr lang="en-US" dirty="0"/>
              <a:t>● Assess the integrity of the perineal body </a:t>
            </a:r>
          </a:p>
          <a:p>
            <a:pPr marL="139700" indent="0">
              <a:buNone/>
            </a:pPr>
            <a:r>
              <a:rPr lang="en-US" dirty="0"/>
              <a:t>● Detect rectal prolapse purposes </a:t>
            </a:r>
          </a:p>
        </p:txBody>
      </p:sp>
      <p:sp>
        <p:nvSpPr>
          <p:cNvPr id="563" name="Google Shape;563;p49"/>
          <p:cNvSpPr/>
          <p:nvPr/>
        </p:nvSpPr>
        <p:spPr>
          <a:xfrm>
            <a:off x="3209850" y="2763564"/>
            <a:ext cx="5306400" cy="924600"/>
          </a:xfrm>
          <a:prstGeom prst="snip2DiagRect">
            <a:avLst>
              <a:gd name="adj1" fmla="val 0"/>
              <a:gd name="adj2"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9"/>
          <p:cNvSpPr txBox="1"/>
          <p:nvPr/>
        </p:nvSpPr>
        <p:spPr>
          <a:xfrm>
            <a:off x="3442800" y="2851931"/>
            <a:ext cx="4840500" cy="321000"/>
          </a:xfrm>
          <a:prstGeom prst="rect">
            <a:avLst/>
          </a:prstGeom>
          <a:noFill/>
          <a:ln>
            <a:noFill/>
          </a:ln>
        </p:spPr>
        <p:txBody>
          <a:bodyPr spcFirstLastPara="1" wrap="square" lIns="91425" tIns="91425" rIns="91425" bIns="91425" anchor="t" anchorCtr="0">
            <a:noAutofit/>
          </a:bodyPr>
          <a:lstStyle/>
          <a:p>
            <a:pPr lvl="0">
              <a:lnSpc>
                <a:spcPct val="115000"/>
              </a:lnSpc>
            </a:pPr>
            <a:r>
              <a:rPr lang="en-US" sz="1200"/>
              <a:t>patients with </a:t>
            </a:r>
            <a:r>
              <a:rPr lang="en-US" sz="1200" b="1">
                <a:solidFill>
                  <a:srgbClr val="002060"/>
                </a:solidFill>
              </a:rPr>
              <a:t>apical and posterior compartment defects where the presence of an enterocele is suspected </a:t>
            </a:r>
            <a:r>
              <a:rPr lang="en-US" sz="1200"/>
              <a:t>but not certain on physical examination.</a:t>
            </a:r>
            <a:endParaRPr sz="1200" dirty="0">
              <a:solidFill>
                <a:srgbClr val="434343"/>
              </a:solidFill>
              <a:latin typeface="Open Sans"/>
              <a:ea typeface="Open Sans"/>
              <a:cs typeface="Open Sans"/>
              <a:sym typeface="Open Sans"/>
            </a:endParaRPr>
          </a:p>
        </p:txBody>
      </p:sp>
      <p:sp>
        <p:nvSpPr>
          <p:cNvPr id="566" name="Google Shape;566;p49"/>
          <p:cNvSpPr/>
          <p:nvPr/>
        </p:nvSpPr>
        <p:spPr>
          <a:xfrm>
            <a:off x="3209850" y="3927358"/>
            <a:ext cx="5306400" cy="924600"/>
          </a:xfrm>
          <a:prstGeom prst="snip2DiagRect">
            <a:avLst>
              <a:gd name="adj1" fmla="val 0"/>
              <a:gd name="adj2"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9"/>
          <p:cNvSpPr/>
          <p:nvPr/>
        </p:nvSpPr>
        <p:spPr>
          <a:xfrm>
            <a:off x="2151750" y="3546775"/>
            <a:ext cx="2010900" cy="370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dirty="0"/>
          </a:p>
        </p:txBody>
      </p:sp>
      <p:sp>
        <p:nvSpPr>
          <p:cNvPr id="568" name="Google Shape;568;p49"/>
          <p:cNvSpPr txBox="1"/>
          <p:nvPr/>
        </p:nvSpPr>
        <p:spPr>
          <a:xfrm>
            <a:off x="3442800" y="4068658"/>
            <a:ext cx="4840500" cy="321000"/>
          </a:xfrm>
          <a:prstGeom prst="rect">
            <a:avLst/>
          </a:prstGeom>
          <a:noFill/>
          <a:ln>
            <a:noFill/>
          </a:ln>
        </p:spPr>
        <p:txBody>
          <a:bodyPr spcFirstLastPara="1" wrap="square" lIns="91425" tIns="91425" rIns="91425" bIns="91425" anchor="t" anchorCtr="0">
            <a:noAutofit/>
          </a:bodyPr>
          <a:lstStyle/>
          <a:p>
            <a:pPr lvl="0">
              <a:lnSpc>
                <a:spcPct val="115000"/>
              </a:lnSpc>
            </a:pPr>
            <a:r>
              <a:rPr lang="en-US" sz="1200" b="1">
                <a:solidFill>
                  <a:srgbClr val="00B050"/>
                </a:solidFill>
              </a:rPr>
              <a:t>patients' symptoms are in excess of their physical examination findings</a:t>
            </a:r>
            <a:endParaRPr sz="1200" dirty="0">
              <a:solidFill>
                <a:srgbClr val="434343"/>
              </a:solidFill>
              <a:latin typeface="Open Sans"/>
              <a:ea typeface="Open Sans"/>
              <a:cs typeface="Open Sans"/>
              <a:sym typeface="Open Sans"/>
            </a:endParaRPr>
          </a:p>
        </p:txBody>
      </p:sp>
      <p:sp>
        <p:nvSpPr>
          <p:cNvPr id="2" name="Rectangle 1"/>
          <p:cNvSpPr/>
          <p:nvPr/>
        </p:nvSpPr>
        <p:spPr>
          <a:xfrm>
            <a:off x="666722" y="3255121"/>
            <a:ext cx="1825391" cy="954107"/>
          </a:xfrm>
          <a:prstGeom prst="rect">
            <a:avLst/>
          </a:prstGeom>
          <a:scene3d>
            <a:camera prst="orthographicFront"/>
            <a:lightRig rig="threePt" dir="t"/>
          </a:scene3d>
          <a:sp3d>
            <a:bevelT prst="relaxedInset"/>
          </a:sp3d>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en-US" dirty="0"/>
              <a:t>Therefore, the </a:t>
            </a:r>
            <a:r>
              <a:rPr lang="en-US" dirty="0" err="1"/>
              <a:t>dMRI</a:t>
            </a:r>
            <a:r>
              <a:rPr lang="en-US" dirty="0"/>
              <a:t> may have the greatest diagnostic value </a:t>
            </a:r>
            <a:r>
              <a:rPr lang="en-US" dirty="0" smtClean="0"/>
              <a:t>in: </a:t>
            </a:r>
            <a:endParaRPr lang="en-US" dirty="0"/>
          </a:p>
        </p:txBody>
      </p:sp>
    </p:spTree>
    <p:extLst>
      <p:ext uri="{BB962C8B-B14F-4D97-AF65-F5344CB8AC3E}">
        <p14:creationId xmlns:p14="http://schemas.microsoft.com/office/powerpoint/2010/main" val="20072534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Perineal ultrasound </a:t>
            </a:r>
          </a:p>
        </p:txBody>
      </p:sp>
      <p:sp>
        <p:nvSpPr>
          <p:cNvPr id="3" name="Text Placeholder 2"/>
          <p:cNvSpPr>
            <a:spLocks noGrp="1"/>
          </p:cNvSpPr>
          <p:nvPr>
            <p:ph type="body" idx="1"/>
          </p:nvPr>
        </p:nvSpPr>
        <p:spPr>
          <a:xfrm>
            <a:off x="637309" y="1363159"/>
            <a:ext cx="3034146" cy="1545343"/>
          </a:xfrm>
        </p:spPr>
        <p:txBody>
          <a:bodyPr/>
          <a:lstStyle/>
          <a:p>
            <a:r>
              <a:rPr lang="en-US" dirty="0" smtClean="0"/>
              <a:t>Ultrasound </a:t>
            </a:r>
            <a:r>
              <a:rPr lang="en-US" dirty="0"/>
              <a:t>of the perineum can </a:t>
            </a:r>
            <a:r>
              <a:rPr lang="en-US" dirty="0" smtClean="0"/>
              <a:t>identify</a:t>
            </a:r>
          </a:p>
          <a:p>
            <a:r>
              <a:rPr lang="en-US" dirty="0" smtClean="0"/>
              <a:t> </a:t>
            </a:r>
            <a:r>
              <a:rPr lang="en-US" dirty="0" err="1"/>
              <a:t>levator</a:t>
            </a:r>
            <a:r>
              <a:rPr lang="en-US" dirty="0"/>
              <a:t> </a:t>
            </a:r>
            <a:r>
              <a:rPr lang="en-US" dirty="0" err="1"/>
              <a:t>ani</a:t>
            </a:r>
            <a:r>
              <a:rPr lang="en-US" dirty="0"/>
              <a:t> defects </a:t>
            </a:r>
            <a:endParaRPr lang="en-US" dirty="0" smtClean="0"/>
          </a:p>
          <a:p>
            <a:r>
              <a:rPr lang="en-US" dirty="0" smtClean="0"/>
              <a:t>prolapse </a:t>
            </a:r>
            <a:r>
              <a:rPr lang="en-US" dirty="0"/>
              <a:t>of the bladder, rectum, and/or intestines into the vagina. </a:t>
            </a:r>
            <a:endParaRPr lang="en-US" dirty="0" smtClean="0"/>
          </a:p>
        </p:txBody>
      </p:sp>
      <p:pic>
        <p:nvPicPr>
          <p:cNvPr id="4" name="Picture 3"/>
          <p:cNvPicPr>
            <a:picLocks noChangeAspect="1"/>
          </p:cNvPicPr>
          <p:nvPr/>
        </p:nvPicPr>
        <p:blipFill>
          <a:blip r:embed="rId2"/>
          <a:stretch>
            <a:fillRect/>
          </a:stretch>
        </p:blipFill>
        <p:spPr>
          <a:xfrm>
            <a:off x="3550225" y="537875"/>
            <a:ext cx="5257800" cy="3124200"/>
          </a:xfrm>
          <a:prstGeom prst="rect">
            <a:avLst/>
          </a:prstGeom>
        </p:spPr>
      </p:pic>
      <p:sp>
        <p:nvSpPr>
          <p:cNvPr id="5" name="Rectangle 4"/>
          <p:cNvSpPr/>
          <p:nvPr/>
        </p:nvSpPr>
        <p:spPr>
          <a:xfrm>
            <a:off x="1198418" y="3883747"/>
            <a:ext cx="6953782" cy="738664"/>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t>The ability to diagnose </a:t>
            </a:r>
            <a:r>
              <a:rPr lang="en-US" dirty="0" err="1"/>
              <a:t>levator</a:t>
            </a:r>
            <a:r>
              <a:rPr lang="en-US" dirty="0"/>
              <a:t> </a:t>
            </a:r>
            <a:r>
              <a:rPr lang="en-US" dirty="0" err="1"/>
              <a:t>ani</a:t>
            </a:r>
            <a:r>
              <a:rPr lang="en-US" dirty="0"/>
              <a:t> evulsion from the symphysis pubis after childbirth or other perineal trauma is emerging as an important predictor of both the development of prolapse as well as the success and failure of prolapse repairs .</a:t>
            </a:r>
          </a:p>
        </p:txBody>
      </p:sp>
    </p:spTree>
    <p:extLst>
      <p:ext uri="{BB962C8B-B14F-4D97-AF65-F5344CB8AC3E}">
        <p14:creationId xmlns:p14="http://schemas.microsoft.com/office/powerpoint/2010/main" val="200473728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47218" y="1221900"/>
            <a:ext cx="6364964" cy="2044339"/>
          </a:xfrm>
        </p:spPr>
        <p:txBody>
          <a:bodyPr/>
          <a:lstStyle/>
          <a:p>
            <a:r>
              <a:rPr lang="en-US" dirty="0" smtClean="0"/>
              <a:t> </a:t>
            </a:r>
            <a:r>
              <a:rPr lang="en-US" dirty="0"/>
              <a:t>Women who are undergoing evaluation for POP may also require further evaluation of </a:t>
            </a:r>
            <a:r>
              <a:rPr lang="en-US" b="1" dirty="0">
                <a:solidFill>
                  <a:srgbClr val="FF0000"/>
                </a:solidFill>
              </a:rPr>
              <a:t>anal incontinence or obstructive symptoms (</a:t>
            </a:r>
            <a:r>
              <a:rPr lang="en-US" b="1" dirty="0" err="1">
                <a:solidFill>
                  <a:srgbClr val="FF0000"/>
                </a:solidFill>
              </a:rPr>
              <a:t>eg</a:t>
            </a:r>
            <a:r>
              <a:rPr lang="en-US" b="1" dirty="0">
                <a:solidFill>
                  <a:srgbClr val="FF0000"/>
                </a:solidFill>
              </a:rPr>
              <a:t>, constipation, incomplete emptying</a:t>
            </a:r>
            <a:r>
              <a:rPr lang="en-US" dirty="0" smtClean="0"/>
              <a:t>).</a:t>
            </a:r>
          </a:p>
          <a:p>
            <a:r>
              <a:rPr lang="en-US" dirty="0" smtClean="0"/>
              <a:t> </a:t>
            </a:r>
            <a:r>
              <a:rPr lang="en-US" dirty="0"/>
              <a:t>Defecography may demonstrate an </a:t>
            </a:r>
            <a:r>
              <a:rPr lang="en-US" dirty="0" err="1"/>
              <a:t>enterocele</a:t>
            </a:r>
            <a:r>
              <a:rPr lang="en-US" dirty="0"/>
              <a:t> that was not detected on POPQ. </a:t>
            </a:r>
            <a:endParaRPr lang="en-US" dirty="0" smtClean="0"/>
          </a:p>
          <a:p>
            <a:endParaRPr lang="en-US" dirty="0" smtClean="0"/>
          </a:p>
        </p:txBody>
      </p:sp>
      <p:sp>
        <p:nvSpPr>
          <p:cNvPr id="4" name="Title 3"/>
          <p:cNvSpPr>
            <a:spLocks noGrp="1"/>
          </p:cNvSpPr>
          <p:nvPr>
            <p:ph type="title"/>
          </p:nvPr>
        </p:nvSpPr>
        <p:spPr/>
        <p:txBody>
          <a:bodyPr/>
          <a:lstStyle/>
          <a:p>
            <a:r>
              <a:rPr lang="en-US" dirty="0"/>
              <a:t>Bowel function evaluation </a:t>
            </a:r>
          </a:p>
        </p:txBody>
      </p:sp>
      <p:pic>
        <p:nvPicPr>
          <p:cNvPr id="5" name="Picture 4"/>
          <p:cNvPicPr>
            <a:picLocks noChangeAspect="1"/>
          </p:cNvPicPr>
          <p:nvPr/>
        </p:nvPicPr>
        <p:blipFill>
          <a:blip r:embed="rId2"/>
          <a:stretch>
            <a:fillRect/>
          </a:stretch>
        </p:blipFill>
        <p:spPr>
          <a:xfrm>
            <a:off x="682769" y="2448523"/>
            <a:ext cx="6625504" cy="2397971"/>
          </a:xfrm>
          <a:prstGeom prst="rect">
            <a:avLst/>
          </a:prstGeom>
        </p:spPr>
      </p:pic>
    </p:spTree>
    <p:extLst>
      <p:ext uri="{BB962C8B-B14F-4D97-AF65-F5344CB8AC3E}">
        <p14:creationId xmlns:p14="http://schemas.microsoft.com/office/powerpoint/2010/main" val="9044512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16072" y="191272"/>
            <a:ext cx="4861091" cy="3556383"/>
          </a:xfrm>
          <a:prstGeom prst="rect">
            <a:avLst/>
          </a:prstGeom>
        </p:spPr>
      </p:pic>
      <p:pic>
        <p:nvPicPr>
          <p:cNvPr id="4" name="Picture 3"/>
          <p:cNvPicPr>
            <a:picLocks noChangeAspect="1"/>
          </p:cNvPicPr>
          <p:nvPr/>
        </p:nvPicPr>
        <p:blipFill>
          <a:blip r:embed="rId4"/>
          <a:stretch>
            <a:fillRect/>
          </a:stretch>
        </p:blipFill>
        <p:spPr>
          <a:xfrm>
            <a:off x="1849582" y="3886200"/>
            <a:ext cx="5594073" cy="921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15"/>
        <p:cNvGrpSpPr/>
        <p:nvPr/>
      </p:nvGrpSpPr>
      <p:grpSpPr>
        <a:xfrm>
          <a:off x="0" y="0"/>
          <a:ext cx="0" cy="0"/>
          <a:chOff x="0" y="0"/>
          <a:chExt cx="0" cy="0"/>
        </a:xfrm>
      </p:grpSpPr>
      <p:sp>
        <p:nvSpPr>
          <p:cNvPr id="716" name="Google Shape;716;p42"/>
          <p:cNvSpPr txBox="1">
            <a:spLocks noGrp="1"/>
          </p:cNvSpPr>
          <p:nvPr>
            <p:ph type="title"/>
          </p:nvPr>
        </p:nvSpPr>
        <p:spPr>
          <a:xfrm>
            <a:off x="524266" y="572200"/>
            <a:ext cx="2796600" cy="2421000"/>
          </a:xfrm>
          <a:prstGeom prst="rect">
            <a:avLst/>
          </a:prstGeom>
        </p:spPr>
        <p:txBody>
          <a:bodyPr spcFirstLastPara="1" wrap="square" lIns="90000" tIns="270000" rIns="91425" bIns="0" anchor="ctr" anchorCtr="0">
            <a:noAutofit/>
          </a:bodyPr>
          <a:lstStyle/>
          <a:p>
            <a:pPr marL="0" lvl="0" indent="0" algn="ctr" rtl="0">
              <a:spcBef>
                <a:spcPts val="0"/>
              </a:spcBef>
              <a:spcAft>
                <a:spcPts val="0"/>
              </a:spcAft>
              <a:buNone/>
            </a:pPr>
            <a:r>
              <a:rPr lang="en-US" dirty="0" smtClean="0"/>
              <a:t>Thank you</a:t>
            </a:r>
            <a:endParaRPr dirty="0"/>
          </a:p>
        </p:txBody>
      </p:sp>
    </p:spTree>
    <p:extLst>
      <p:ext uri="{BB962C8B-B14F-4D97-AF65-F5344CB8AC3E}">
        <p14:creationId xmlns:p14="http://schemas.microsoft.com/office/powerpoint/2010/main" val="33916692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387927" y="209491"/>
            <a:ext cx="5761027" cy="4153874"/>
          </a:xfrm>
          <a:prstGeom prst="rect">
            <a:avLst/>
          </a:prstGeom>
        </p:spPr>
      </p:pic>
    </p:spTree>
    <p:extLst>
      <p:ext uri="{BB962C8B-B14F-4D97-AF65-F5344CB8AC3E}">
        <p14:creationId xmlns:p14="http://schemas.microsoft.com/office/powerpoint/2010/main" val="452852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1"/>
          <p:cNvSpPr/>
          <p:nvPr/>
        </p:nvSpPr>
        <p:spPr>
          <a:xfrm>
            <a:off x="1586343" y="1062873"/>
            <a:ext cx="6740237" cy="3377509"/>
          </a:xfrm>
          <a:prstGeom prst="snip2DiagRect">
            <a:avLst>
              <a:gd name="adj1" fmla="val 0"/>
              <a:gd name="adj2"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1"/>
          <p:cNvSpPr/>
          <p:nvPr/>
        </p:nvSpPr>
        <p:spPr>
          <a:xfrm>
            <a:off x="893618" y="547255"/>
            <a:ext cx="2590800" cy="4232563"/>
          </a:xfrm>
          <a:prstGeom prst="snip2DiagRect">
            <a:avLst>
              <a:gd name="adj1" fmla="val 0"/>
              <a:gd name="adj2" fmla="val 16667"/>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1"/>
          <p:cNvSpPr txBox="1">
            <a:spLocks noGrp="1"/>
          </p:cNvSpPr>
          <p:nvPr>
            <p:ph type="title"/>
          </p:nvPr>
        </p:nvSpPr>
        <p:spPr>
          <a:xfrm>
            <a:off x="2059893" y="1210890"/>
            <a:ext cx="4234500" cy="479700"/>
          </a:xfrm>
          <a:prstGeom prst="rect">
            <a:avLst/>
          </a:prstGeom>
        </p:spPr>
        <p:txBody>
          <a:bodyPr spcFirstLastPara="1" wrap="square" lIns="91425" tIns="91425" rIns="91425" bIns="91425" anchor="ctr" anchorCtr="0">
            <a:noAutofit/>
          </a:bodyPr>
          <a:lstStyle/>
          <a:p>
            <a:pPr lvl="0"/>
            <a:r>
              <a:rPr lang="en-US" dirty="0" smtClean="0"/>
              <a:t>CONCLUSION</a:t>
            </a:r>
            <a:endParaRPr dirty="0"/>
          </a:p>
        </p:txBody>
      </p:sp>
      <p:sp>
        <p:nvSpPr>
          <p:cNvPr id="308" name="Google Shape;308;p41"/>
          <p:cNvSpPr txBox="1">
            <a:spLocks noGrp="1"/>
          </p:cNvSpPr>
          <p:nvPr>
            <p:ph type="subTitle" idx="1"/>
          </p:nvPr>
        </p:nvSpPr>
        <p:spPr>
          <a:xfrm>
            <a:off x="1774002" y="1838607"/>
            <a:ext cx="6364917" cy="2078571"/>
          </a:xfrm>
          <a:prstGeom prst="rect">
            <a:avLst/>
          </a:prstGeom>
        </p:spPr>
        <p:txBody>
          <a:bodyPr spcFirstLastPara="1" wrap="square" lIns="91425" tIns="91425" rIns="91425" bIns="91425" anchor="t" anchorCtr="0">
            <a:noAutofit/>
          </a:bodyPr>
          <a:lstStyle/>
          <a:p>
            <a:pPr marL="285750" lvl="0" indent="-285750">
              <a:buFont typeface="Wingdings" panose="05000000000000000000" pitchFamily="2" charset="2"/>
              <a:buChar char="q"/>
            </a:pPr>
            <a:r>
              <a:rPr lang="en-US" sz="1400" dirty="0" smtClean="0"/>
              <a:t>A </a:t>
            </a:r>
            <a:r>
              <a:rPr lang="en-US" sz="1400" dirty="0"/>
              <a:t>reasonable consensus was reached by the Pelvic Floor Disorders Consortium on the </a:t>
            </a:r>
            <a:r>
              <a:rPr lang="en-US" sz="1400" b="1" dirty="0">
                <a:solidFill>
                  <a:srgbClr val="7030A0"/>
                </a:solidFill>
              </a:rPr>
              <a:t>pelvic floor symptom measurement tools and patient-reported instruments and questionnaires </a:t>
            </a:r>
            <a:r>
              <a:rPr lang="en-US" sz="1400" dirty="0"/>
              <a:t>that should be recommended in a routine clinical setting and as a baseline measure in clinical research addressing common pelvic floor symptoms, </a:t>
            </a:r>
            <a:r>
              <a:rPr lang="en-US" sz="1400" b="1" dirty="0">
                <a:solidFill>
                  <a:srgbClr val="7030A0"/>
                </a:solidFill>
              </a:rPr>
              <a:t>including a long and short form</a:t>
            </a:r>
            <a:r>
              <a:rPr lang="en-US" sz="1400" b="1" dirty="0" smtClean="0">
                <a:solidFill>
                  <a:srgbClr val="7030A0"/>
                </a:solidFill>
              </a:rPr>
              <a:t>.</a:t>
            </a:r>
          </a:p>
          <a:p>
            <a:pPr marL="285750" lvl="0" indent="-285750">
              <a:buFont typeface="Wingdings" panose="05000000000000000000" pitchFamily="2" charset="2"/>
              <a:buChar char="q"/>
            </a:pPr>
            <a:r>
              <a:rPr lang="en-US" sz="1400" b="1" dirty="0" smtClean="0">
                <a:solidFill>
                  <a:srgbClr val="7030A0"/>
                </a:solidFill>
              </a:rPr>
              <a:t> </a:t>
            </a:r>
            <a:r>
              <a:rPr lang="en-US" sz="1400" dirty="0"/>
              <a:t>These tools can be augmented with </a:t>
            </a:r>
            <a:r>
              <a:rPr lang="en-US" sz="1400" b="1" dirty="0">
                <a:solidFill>
                  <a:srgbClr val="FF0000"/>
                </a:solidFill>
              </a:rPr>
              <a:t>additional quality-of-life tools and more robust measurement tools </a:t>
            </a:r>
            <a:r>
              <a:rPr lang="en-US" sz="1400" dirty="0"/>
              <a:t>when detailed information about a </a:t>
            </a:r>
            <a:r>
              <a:rPr lang="en-US" sz="1400" dirty="0" smtClean="0"/>
              <a:t>condition </a:t>
            </a:r>
            <a:r>
              <a:rPr lang="en-US" sz="1400" dirty="0"/>
              <a:t>is needed to fine-tune decision making.</a:t>
            </a:r>
            <a:endParaRPr sz="1400" dirty="0"/>
          </a:p>
        </p:txBody>
      </p:sp>
    </p:spTree>
    <p:extLst>
      <p:ext uri="{BB962C8B-B14F-4D97-AF65-F5344CB8AC3E}">
        <p14:creationId xmlns:p14="http://schemas.microsoft.com/office/powerpoint/2010/main" val="453933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Public Hospital by Slidesgo">
  <a:themeElements>
    <a:clrScheme name="Simple Light">
      <a:dk1>
        <a:srgbClr val="434343"/>
      </a:dk1>
      <a:lt1>
        <a:srgbClr val="FFFFFF"/>
      </a:lt1>
      <a:dk2>
        <a:srgbClr val="595959"/>
      </a:dk2>
      <a:lt2>
        <a:srgbClr val="EEEEEE"/>
      </a:lt2>
      <a:accent1>
        <a:srgbClr val="44C5C8"/>
      </a:accent1>
      <a:accent2>
        <a:srgbClr val="67D1D3"/>
      </a:accent2>
      <a:accent3>
        <a:srgbClr val="8DDCDE"/>
      </a:accent3>
      <a:accent4>
        <a:srgbClr val="BAEAEA"/>
      </a:accent4>
      <a:accent5>
        <a:srgbClr val="C8EEF0"/>
      </a:accent5>
      <a:accent6>
        <a:srgbClr val="EBF9F9"/>
      </a:accent6>
      <a:hlink>
        <a:srgbClr val="44C5C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ealth Education Center by Slidesgo">
  <a:themeElements>
    <a:clrScheme name="Simple Light">
      <a:dk1>
        <a:srgbClr val="5696CB"/>
      </a:dk1>
      <a:lt1>
        <a:srgbClr val="133660"/>
      </a:lt1>
      <a:dk2>
        <a:srgbClr val="63B8FF"/>
      </a:dk2>
      <a:lt2>
        <a:srgbClr val="CDCDCD"/>
      </a:lt2>
      <a:accent1>
        <a:srgbClr val="5696CB"/>
      </a:accent1>
      <a:accent2>
        <a:srgbClr val="133660"/>
      </a:accent2>
      <a:accent3>
        <a:srgbClr val="63B8FF"/>
      </a:accent3>
      <a:accent4>
        <a:srgbClr val="CDCDCD"/>
      </a:accent4>
      <a:accent5>
        <a:srgbClr val="FFFFFF"/>
      </a:accent5>
      <a:accent6>
        <a:srgbClr val="000000"/>
      </a:accent6>
      <a:hlink>
        <a:srgbClr val="5696C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dern Breakthrough by Slidesgo">
  <a:themeElements>
    <a:clrScheme name="Simple Light">
      <a:dk1>
        <a:srgbClr val="02336A"/>
      </a:dk1>
      <a:lt1>
        <a:srgbClr val="FFFFFF"/>
      </a:lt1>
      <a:dk2>
        <a:srgbClr val="02336A"/>
      </a:dk2>
      <a:lt2>
        <a:srgbClr val="02336A"/>
      </a:lt2>
      <a:accent1>
        <a:srgbClr val="8DEEF5"/>
      </a:accent1>
      <a:accent2>
        <a:srgbClr val="00D2DC"/>
      </a:accent2>
      <a:accent3>
        <a:srgbClr val="4796FF"/>
      </a:accent3>
      <a:accent4>
        <a:srgbClr val="085FBA"/>
      </a:accent4>
      <a:accent5>
        <a:srgbClr val="02336A"/>
      </a:accent5>
      <a:accent6>
        <a:srgbClr val="02336A"/>
      </a:accent6>
      <a:hlink>
        <a:srgbClr val="4796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Public Hospital by Slidesgo">
  <a:themeElements>
    <a:clrScheme name="Simple Light">
      <a:dk1>
        <a:srgbClr val="434343"/>
      </a:dk1>
      <a:lt1>
        <a:srgbClr val="FFFFFF"/>
      </a:lt1>
      <a:dk2>
        <a:srgbClr val="595959"/>
      </a:dk2>
      <a:lt2>
        <a:srgbClr val="EEEEEE"/>
      </a:lt2>
      <a:accent1>
        <a:srgbClr val="44C5C8"/>
      </a:accent1>
      <a:accent2>
        <a:srgbClr val="67D1D3"/>
      </a:accent2>
      <a:accent3>
        <a:srgbClr val="8DDCDE"/>
      </a:accent3>
      <a:accent4>
        <a:srgbClr val="BAEAEA"/>
      </a:accent4>
      <a:accent5>
        <a:srgbClr val="C8EEF0"/>
      </a:accent5>
      <a:accent6>
        <a:srgbClr val="EBF9F9"/>
      </a:accent6>
      <a:hlink>
        <a:srgbClr val="44C5C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1055</TotalTime>
  <Words>3591</Words>
  <Application>Microsoft Office PowerPoint</Application>
  <PresentationFormat>On-screen Show (16:9)</PresentationFormat>
  <Paragraphs>351</Paragraphs>
  <Slides>70</Slides>
  <Notes>12</Notes>
  <HiddenSlides>1</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70</vt:i4>
      </vt:variant>
    </vt:vector>
  </HeadingPairs>
  <TitlesOfParts>
    <vt:vector size="89" baseType="lpstr">
      <vt:lpstr>Majalla UI</vt:lpstr>
      <vt:lpstr>Impact</vt:lpstr>
      <vt:lpstr>Anton</vt:lpstr>
      <vt:lpstr>Times New Roman</vt:lpstr>
      <vt:lpstr>Wingdings</vt:lpstr>
      <vt:lpstr>Montserrat</vt:lpstr>
      <vt:lpstr>Arial Black</vt:lpstr>
      <vt:lpstr>Oswald</vt:lpstr>
      <vt:lpstr>Arial</vt:lpstr>
      <vt:lpstr>Open Sans</vt:lpstr>
      <vt:lpstr>Nunito</vt:lpstr>
      <vt:lpstr>B Nazanin</vt:lpstr>
      <vt:lpstr>Muli Regular</vt:lpstr>
      <vt:lpstr>Poppins</vt:lpstr>
      <vt:lpstr>Roboto</vt:lpstr>
      <vt:lpstr>Public Hospital by Slidesgo</vt:lpstr>
      <vt:lpstr>Health Education Center by Slidesgo</vt:lpstr>
      <vt:lpstr>Modern Breakthrough by Slidesgo</vt:lpstr>
      <vt:lpstr>1_Public Hospital by Slidesgo</vt:lpstr>
      <vt:lpstr>Female pelvic floor dysfunctions (PFDs) evaluation</vt:lpstr>
      <vt:lpstr>01</vt:lpstr>
      <vt:lpstr>SYMPTOM AND MEDICAL HISTORY</vt:lpstr>
      <vt:lpstr>The medical history </vt:lpstr>
      <vt:lpstr>History</vt:lpstr>
      <vt:lpstr>PowerPoint Presentation</vt:lpstr>
      <vt:lpstr>PowerPoint Presentation</vt:lpstr>
      <vt:lpstr>PowerPoint Presentation</vt:lpstr>
      <vt:lpstr>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3 incontinence questionnaire (3IQ)</vt:lpstr>
      <vt:lpstr>The 3 incontinence questionnaire (3IQ)</vt:lpstr>
      <vt:lpstr>PowerPoint Presentation</vt:lpstr>
      <vt:lpstr>PowerPoint Presentation</vt:lpstr>
      <vt:lpstr>Effect of selected medicines and other agents on bladder function</vt:lpstr>
      <vt:lpstr>Effect of selected medicines and other agents on bladder function</vt:lpstr>
      <vt:lpstr>Effect of selected medicines and other agents on bladder function</vt:lpstr>
      <vt:lpstr>Effect of selected medicines and other agents on bladder function</vt:lpstr>
      <vt:lpstr>Effect of selected medicines and other agents on bladder function</vt:lpstr>
      <vt:lpstr>Risk factor for incontinence</vt:lpstr>
      <vt:lpstr>Systemic symptoms :women with incontinence specialist referral if necessary</vt:lpstr>
      <vt:lpstr>PowerPoint Presentation</vt:lpstr>
      <vt:lpstr>Quality of life </vt:lpstr>
      <vt:lpstr>Physical Examination</vt:lpstr>
      <vt:lpstr>   </vt:lpstr>
      <vt:lpstr>APPROACH TO THE EXAMINATION </vt:lpstr>
      <vt:lpstr>Patient positioning </vt:lpstr>
      <vt:lpstr>Patient positioning </vt:lpstr>
      <vt:lpstr>Documentation  A full description of the examination is recorded, including :</vt:lpstr>
      <vt:lpstr>VISUAL INSPECTION </vt:lpstr>
      <vt:lpstr>Findings that should be noted during this component of the examination include: </vt:lpstr>
      <vt:lpstr>Urinary tract evaluation :Urinary incontinence </vt:lpstr>
      <vt:lpstr>Bladder stress test </vt:lpstr>
      <vt:lpstr>SPECULUM AND BIMANUAL EXAMINATION </vt:lpstr>
      <vt:lpstr>SPECULUM AND BIMANUAL EXAMINATION </vt:lpstr>
      <vt:lpstr>SPECULUM AND BIMANUAL EXAMINATION </vt:lpstr>
      <vt:lpstr>POPQ system </vt:lpstr>
      <vt:lpstr>Maximal prolapse is defined by the following findings: </vt:lpstr>
      <vt:lpstr>Simplified POPQ </vt:lpstr>
      <vt:lpstr>SLmax</vt:lpstr>
      <vt:lpstr>Simulated apical support </vt:lpstr>
      <vt:lpstr>Inspection for paravaginal defects </vt:lpstr>
      <vt:lpstr>Bimanual examination</vt:lpstr>
      <vt:lpstr>Urethral mobility evaluation </vt:lpstr>
      <vt:lpstr>Urinary retention </vt:lpstr>
      <vt:lpstr>RECTOVAGINAL EXAMINATION </vt:lpstr>
      <vt:lpstr>NEUROMUSCULAR EXAMINATION : Neurologic evaluation </vt:lpstr>
      <vt:lpstr>Neurologic evaluation : Sacral reflexes  </vt:lpstr>
      <vt:lpstr>Neurologic evaluation : Sacral reflexes  </vt:lpstr>
      <vt:lpstr>Pelvic floor muscle testing </vt:lpstr>
      <vt:lpstr>Pelvic floor muscle testing </vt:lpstr>
      <vt:lpstr>Pelvic floor muscle testing </vt:lpstr>
      <vt:lpstr>Paraclinic assessment</vt:lpstr>
      <vt:lpstr>Laboratory tests </vt:lpstr>
      <vt:lpstr>Voiding diaries </vt:lpstr>
      <vt:lpstr>Urinary tract evaluation :Urinary incontinence , urodynamics</vt:lpstr>
      <vt:lpstr>PowerPoint Presentation</vt:lpstr>
      <vt:lpstr>PowerPoint Presentation</vt:lpstr>
      <vt:lpstr>ANCILLARY STUDIES </vt:lpstr>
      <vt:lpstr>Evaluation of prolapse Photography </vt:lpstr>
      <vt:lpstr>Dynamic magnetic resonance imaging</vt:lpstr>
      <vt:lpstr>Perineal ultrasound </vt:lpstr>
      <vt:lpstr>Bowel function evaluation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HOSPITAL</dc:title>
  <dc:creator>Adabi</dc:creator>
  <cp:lastModifiedBy>Adabi</cp:lastModifiedBy>
  <cp:revision>120</cp:revision>
  <dcterms:modified xsi:type="dcterms:W3CDTF">2021-10-14T04:22:23Z</dcterms:modified>
</cp:coreProperties>
</file>